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6"/>
  </p:notesMasterIdLst>
  <p:sldIdLst>
    <p:sldId id="271" r:id="rId5"/>
    <p:sldId id="289" r:id="rId6"/>
    <p:sldId id="290" r:id="rId7"/>
    <p:sldId id="288" r:id="rId8"/>
    <p:sldId id="291" r:id="rId9"/>
    <p:sldId id="292" r:id="rId10"/>
    <p:sldId id="293" r:id="rId11"/>
    <p:sldId id="294" r:id="rId12"/>
    <p:sldId id="296" r:id="rId13"/>
    <p:sldId id="295" r:id="rId14"/>
    <p:sldId id="297" r:id="rId15"/>
    <p:sldId id="298" r:id="rId16"/>
    <p:sldId id="299" r:id="rId17"/>
    <p:sldId id="300" r:id="rId18"/>
    <p:sldId id="301" r:id="rId19"/>
    <p:sldId id="303" r:id="rId20"/>
    <p:sldId id="302" r:id="rId21"/>
    <p:sldId id="304" r:id="rId22"/>
    <p:sldId id="308" r:id="rId23"/>
    <p:sldId id="305" r:id="rId24"/>
    <p:sldId id="278" r:id="rId25"/>
  </p:sldIdLst>
  <p:sldSz cx="12192000" cy="6858000"/>
  <p:notesSz cx="6858000" cy="9144000"/>
  <p:embeddedFontLst>
    <p:embeddedFont>
      <p:font typeface="D2Coding" panose="020B0609020101020101" pitchFamily="49" charset="-127"/>
      <p:regular r:id="rId27"/>
      <p:bold r:id="rId28"/>
    </p:embeddedFont>
    <p:embeddedFont>
      <p:font typeface="나눔스퀘어 네오 Bold" panose="00000800000000000000" pitchFamily="2" charset="-127"/>
      <p:bold r:id="rId29"/>
    </p:embeddedFont>
    <p:embeddedFont>
      <p:font typeface="나눔스퀘어 네오 Regular" panose="00000500000000000000" pitchFamily="2" charset="-127"/>
      <p:regular r:id="rId3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92"/>
    <a:srgbClr val="FFE575"/>
    <a:srgbClr val="69258A"/>
    <a:srgbClr val="FFCC00"/>
    <a:srgbClr val="FF5050"/>
    <a:srgbClr val="5E217D"/>
    <a:srgbClr val="FF4409"/>
    <a:srgbClr val="FFFFFF"/>
    <a:srgbClr val="ECDBF5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643" autoAdjust="0"/>
    <p:restoredTop sz="97106" autoAdjust="0"/>
  </p:normalViewPr>
  <p:slideViewPr>
    <p:cSldViewPr snapToGrid="0" showGuides="1">
      <p:cViewPr varScale="1">
        <p:scale>
          <a:sx n="143" d="100"/>
          <a:sy n="143" d="100"/>
        </p:scale>
        <p:origin x="120" y="10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7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font" Target="fonts/font3.fntdata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font" Target="fonts/font2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font" Target="fonts/font1.fntdata"/><Relationship Id="rId30" Type="http://schemas.openxmlformats.org/officeDocument/2006/relationships/font" Target="fonts/font4.fntdata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2023-11-30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4900766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311791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5314958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7568648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67866435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2702361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0920848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1439407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619950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305683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6336380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9495158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58626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0324999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8981226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05313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68394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4371714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0674615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55973F-6E57-325D-4E08-6CF9DE046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12" t="42857" r="7136" b="21645"/>
          <a:stretch/>
        </p:blipFill>
        <p:spPr>
          <a:xfrm>
            <a:off x="7723270" y="607938"/>
            <a:ext cx="3103440" cy="3120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96812-036D-A43C-07DD-0D1881194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884340" y="1239636"/>
            <a:ext cx="708911" cy="7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21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90466-6629-F44A-0220-002DDD06E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11382126" y="102725"/>
            <a:ext cx="528897" cy="5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3-2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560455" y="3549160"/>
            <a:ext cx="4294887" cy="1272143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altLang="ko-KR" sz="2000" dirty="0">
                <a:latin typeface="+mn-ea"/>
              </a:rPr>
              <a:t>K-</a:t>
            </a:r>
            <a:r>
              <a:rPr lang="ko-KR" altLang="en-US" sz="2000" dirty="0">
                <a:latin typeface="+mn-ea"/>
              </a:rPr>
              <a:t>평균 군집화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>
                <a:latin typeface="+mn-ea"/>
              </a:rPr>
              <a:t>밀도 기반 군집 분석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>
                <a:latin typeface="+mn-ea"/>
              </a:rPr>
              <a:t>주성분 분석</a:t>
            </a:r>
            <a:r>
              <a:rPr lang="en-US" altLang="ko-KR" sz="2000" dirty="0">
                <a:latin typeface="+mn-ea"/>
              </a:rPr>
              <a:t>(PCA)</a:t>
            </a: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2015978" y="2378312"/>
            <a:ext cx="2070803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+mj-ea"/>
              </a:rPr>
              <a:t>비지도 학습</a:t>
            </a:r>
            <a:endParaRPr lang="en-US" altLang="ko-KR" sz="2800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23. 12. 06. </a:t>
            </a:r>
            <a:r>
              <a:rPr lang="ko-KR" altLang="en-US" sz="2000" dirty="0">
                <a:latin typeface="+mn-ea"/>
                <a:ea typeface="+mn-ea"/>
              </a:rPr>
              <a:t>수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84885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노이즈와 이상치 차이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091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밀도 기반 군집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59241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노이즈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주어진 데이터셋과 무관하거나 무작위성 데이터로 </a:t>
            </a:r>
            <a:r>
              <a:rPr lang="ko-KR" altLang="en-US" sz="1600" dirty="0" err="1">
                <a:solidFill>
                  <a:schemeClr val="accent2"/>
                </a:solidFill>
                <a:latin typeface="+mn-ea"/>
              </a:rPr>
              <a:t>전처리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 과정에서 제거해야 할 부분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이상치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관측 된 데이터 범위에서 많이 벗어난 아주 작은 값이나 아주 큰 값을 의미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F24BB6E2-9FBD-508E-ECBC-38D09CF0F1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41345" y="2474250"/>
            <a:ext cx="5016461" cy="3480413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7D58D5D9-F0BC-6E84-67F5-800EE4F180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7359573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536076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1</a:t>
            </a:r>
            <a:r>
              <a:rPr lang="ko-KR" altLang="en-US" sz="2000" dirty="0">
                <a:latin typeface="+mj-ea"/>
                <a:ea typeface="+mj-ea"/>
              </a:rPr>
              <a:t>단계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  <a:r>
              <a:rPr lang="ko-KR" altLang="en-US" sz="2000" dirty="0">
                <a:latin typeface="+mj-ea"/>
                <a:ea typeface="+mj-ea"/>
              </a:rPr>
              <a:t>엡실론 내 점 개수 확인 및 중심점 결정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091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밀도 기반 군집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9894055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원 안에 점 </a:t>
            </a:r>
            <a:r>
              <a:rPr lang="en-US" altLang="ko-KR" sz="1600" dirty="0">
                <a:latin typeface="+mn-ea"/>
              </a:rPr>
              <a:t>P1</a:t>
            </a:r>
            <a:r>
              <a:rPr lang="ko-KR" altLang="en-US" sz="1600" dirty="0">
                <a:latin typeface="+mn-ea"/>
              </a:rPr>
              <a:t>이  있음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점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 P1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에서 거리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엡실론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epsilon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내에 점이 </a:t>
            </a:r>
            <a:r>
              <a:rPr lang="en-US" altLang="ko-KR" sz="1600" dirty="0" err="1">
                <a:highlight>
                  <a:srgbClr val="FFFF00"/>
                </a:highlight>
                <a:latin typeface="+mn-ea"/>
              </a:rPr>
              <a:t>m</a:t>
            </a:r>
            <a:r>
              <a:rPr lang="en-US" altLang="ko-KR" sz="1600" baseline="30000" dirty="0" err="1">
                <a:highlight>
                  <a:srgbClr val="FFFF00"/>
                </a:highlight>
                <a:latin typeface="+mn-ea"/>
              </a:rPr>
              <a:t>minPts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개 있으면 하나의 군집으로 인식함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이때 엡실론 내에 점 </a:t>
            </a:r>
            <a:r>
              <a:rPr lang="en-US" altLang="ko-KR" sz="1600" dirty="0">
                <a:latin typeface="+mn-ea"/>
              </a:rPr>
              <a:t>m</a:t>
            </a:r>
            <a:r>
              <a:rPr lang="ko-KR" altLang="en-US" sz="1600" dirty="0">
                <a:latin typeface="+mn-ea"/>
              </a:rPr>
              <a:t>개를 가지고 있는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점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P1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을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중심점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core point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이라고 함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minPts</a:t>
            </a:r>
            <a:r>
              <a:rPr lang="en-US" altLang="ko-KR" sz="1600" dirty="0">
                <a:latin typeface="+mn-ea"/>
              </a:rPr>
              <a:t> = 3 </a:t>
            </a:r>
            <a:r>
              <a:rPr lang="ko-KR" altLang="en-US" sz="1600" dirty="0">
                <a:latin typeface="+mn-ea"/>
              </a:rPr>
              <a:t>이라면 파란색점 </a:t>
            </a:r>
            <a:r>
              <a:rPr lang="en-US" altLang="ko-KR" sz="1600" dirty="0">
                <a:latin typeface="+mn-ea"/>
              </a:rPr>
              <a:t>P1</a:t>
            </a:r>
            <a:r>
              <a:rPr lang="ko-KR" altLang="en-US" sz="1600" dirty="0">
                <a:latin typeface="+mn-ea"/>
              </a:rPr>
              <a:t>을 중심으로 반경 엡실론 내에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점이 세 개 이상 있으면 하나의 군집으로 판단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73" name="그룹 72">
            <a:extLst>
              <a:ext uri="{FF2B5EF4-FFF2-40B4-BE49-F238E27FC236}">
                <a16:creationId xmlns:a16="http://schemas.microsoft.com/office/drawing/2014/main" id="{C91A40B6-B664-1DB2-FDD4-42E2B3AA2B33}"/>
              </a:ext>
            </a:extLst>
          </p:cNvPr>
          <p:cNvGrpSpPr/>
          <p:nvPr/>
        </p:nvGrpSpPr>
        <p:grpSpPr>
          <a:xfrm>
            <a:off x="4283413" y="3291616"/>
            <a:ext cx="3717661" cy="1866608"/>
            <a:chOff x="696055" y="2139350"/>
            <a:chExt cx="3717661" cy="1866608"/>
          </a:xfrm>
        </p:grpSpPr>
        <p:grpSp>
          <p:nvGrpSpPr>
            <p:cNvPr id="71" name="그룹 70">
              <a:extLst>
                <a:ext uri="{FF2B5EF4-FFF2-40B4-BE49-F238E27FC236}">
                  <a16:creationId xmlns:a16="http://schemas.microsoft.com/office/drawing/2014/main" id="{0FF6EA4D-A9BF-0FBB-D855-9538B31320C4}"/>
                </a:ext>
              </a:extLst>
            </p:cNvPr>
            <p:cNvGrpSpPr/>
            <p:nvPr/>
          </p:nvGrpSpPr>
          <p:grpSpPr>
            <a:xfrm>
              <a:off x="696055" y="2139350"/>
              <a:ext cx="3717661" cy="1866608"/>
              <a:chOff x="696055" y="2139350"/>
              <a:chExt cx="3717661" cy="1866608"/>
            </a:xfrm>
          </p:grpSpPr>
          <p:grpSp>
            <p:nvGrpSpPr>
              <p:cNvPr id="66" name="그룹 65">
                <a:extLst>
                  <a:ext uri="{FF2B5EF4-FFF2-40B4-BE49-F238E27FC236}">
                    <a16:creationId xmlns:a16="http://schemas.microsoft.com/office/drawing/2014/main" id="{8DE58A70-728F-C5D1-F993-778E6EF7CEF4}"/>
                  </a:ext>
                </a:extLst>
              </p:cNvPr>
              <p:cNvGrpSpPr/>
              <p:nvPr/>
            </p:nvGrpSpPr>
            <p:grpSpPr>
              <a:xfrm>
                <a:off x="1128909" y="2139350"/>
                <a:ext cx="3284807" cy="1866608"/>
                <a:chOff x="751476" y="1982026"/>
                <a:chExt cx="3284807" cy="1866608"/>
              </a:xfrm>
            </p:grpSpPr>
            <p:grpSp>
              <p:nvGrpSpPr>
                <p:cNvPr id="54" name="그룹 53">
                  <a:extLst>
                    <a:ext uri="{FF2B5EF4-FFF2-40B4-BE49-F238E27FC236}">
                      <a16:creationId xmlns:a16="http://schemas.microsoft.com/office/drawing/2014/main" id="{D46FE3E7-F753-A872-D50A-8C9EA33AD62A}"/>
                    </a:ext>
                  </a:extLst>
                </p:cNvPr>
                <p:cNvGrpSpPr/>
                <p:nvPr/>
              </p:nvGrpSpPr>
              <p:grpSpPr>
                <a:xfrm>
                  <a:off x="751476" y="1982026"/>
                  <a:ext cx="3284807" cy="1866608"/>
                  <a:chOff x="982980" y="2305398"/>
                  <a:chExt cx="3284807" cy="1866608"/>
                </a:xfrm>
              </p:grpSpPr>
              <p:sp>
                <p:nvSpPr>
                  <p:cNvPr id="4" name="타원 3">
                    <a:extLst>
                      <a:ext uri="{FF2B5EF4-FFF2-40B4-BE49-F238E27FC236}">
                        <a16:creationId xmlns:a16="http://schemas.microsoft.com/office/drawing/2014/main" id="{A36356DE-03E3-6661-4C9A-9740F01F6387}"/>
                      </a:ext>
                    </a:extLst>
                  </p:cNvPr>
                  <p:cNvSpPr/>
                  <p:nvPr/>
                </p:nvSpPr>
                <p:spPr>
                  <a:xfrm>
                    <a:off x="982980" y="2372006"/>
                    <a:ext cx="1800000" cy="1800000"/>
                  </a:xfrm>
                  <a:prstGeom prst="ellipse">
                    <a:avLst/>
                  </a:prstGeom>
                  <a:noFill/>
                  <a:ln w="19050">
                    <a:solidFill>
                      <a:schemeClr val="tx1"/>
                    </a:solidFill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" name="타원 5">
                    <a:extLst>
                      <a:ext uri="{FF2B5EF4-FFF2-40B4-BE49-F238E27FC236}">
                        <a16:creationId xmlns:a16="http://schemas.microsoft.com/office/drawing/2014/main" id="{21C58851-8664-21C3-76C3-CC5FE89B1870}"/>
                      </a:ext>
                    </a:extLst>
                  </p:cNvPr>
                  <p:cNvSpPr/>
                  <p:nvPr/>
                </p:nvSpPr>
                <p:spPr>
                  <a:xfrm>
                    <a:off x="1738980" y="3128006"/>
                    <a:ext cx="288000" cy="288000"/>
                  </a:xfrm>
                  <a:prstGeom prst="ellipse">
                    <a:avLst/>
                  </a:prstGeom>
                  <a:solidFill>
                    <a:schemeClr val="accent1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cxnSp>
                <p:nvCxnSpPr>
                  <p:cNvPr id="8" name="직선 연결선 7">
                    <a:extLst>
                      <a:ext uri="{FF2B5EF4-FFF2-40B4-BE49-F238E27FC236}">
                        <a16:creationId xmlns:a16="http://schemas.microsoft.com/office/drawing/2014/main" id="{9A2B9323-7F7C-08EF-70F8-83256A4B8D5A}"/>
                      </a:ext>
                    </a:extLst>
                  </p:cNvPr>
                  <p:cNvCxnSpPr>
                    <a:cxnSpLocks/>
                    <a:stCxn id="6" idx="5"/>
                    <a:endCxn id="4" idx="5"/>
                  </p:cNvCxnSpPr>
                  <p:nvPr/>
                </p:nvCxnSpPr>
                <p:spPr>
                  <a:xfrm>
                    <a:off x="1984803" y="3373829"/>
                    <a:ext cx="534573" cy="534573"/>
                  </a:xfrm>
                  <a:prstGeom prst="line">
                    <a:avLst/>
                  </a:prstGeom>
                  <a:ln w="19050">
                    <a:solidFill>
                      <a:schemeClr val="tx1"/>
                    </a:solidFill>
                  </a:ln>
                </p:spPr>
                <p:style>
                  <a:lnRef idx="1">
                    <a:schemeClr val="accent1"/>
                  </a:lnRef>
                  <a:fillRef idx="0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tx1"/>
                  </a:fontRef>
                </p:style>
              </p:cxnSp>
              <p:cxnSp>
                <p:nvCxnSpPr>
                  <p:cNvPr id="10" name="직선 화살표 연결선 9">
                    <a:extLst>
                      <a:ext uri="{FF2B5EF4-FFF2-40B4-BE49-F238E27FC236}">
                        <a16:creationId xmlns:a16="http://schemas.microsoft.com/office/drawing/2014/main" id="{ABF3AE83-FEE3-ED0B-2066-551A0AAB0035}"/>
                      </a:ext>
                    </a:extLst>
                  </p:cNvPr>
                  <p:cNvCxnSpPr/>
                  <p:nvPr/>
                </p:nvCxnSpPr>
                <p:spPr>
                  <a:xfrm flipH="1">
                    <a:off x="2237820" y="3272006"/>
                    <a:ext cx="1015920" cy="369109"/>
                  </a:xfrm>
                  <a:prstGeom prst="straightConnector1">
                    <a:avLst/>
                  </a:prstGeom>
                  <a:ln w="12700">
                    <a:tailEnd type="triangle"/>
                  </a:ln>
                </p:spPr>
                <p:style>
                  <a:lnRef idx="1">
                    <a:schemeClr val="dk1"/>
                  </a:lnRef>
                  <a:fillRef idx="0">
                    <a:schemeClr val="dk1"/>
                  </a:fillRef>
                  <a:effectRef idx="0">
                    <a:schemeClr val="dk1"/>
                  </a:effectRef>
                  <a:fontRef idx="minor">
                    <a:schemeClr val="tx1"/>
                  </a:fontRef>
                </p:style>
              </p:cxnSp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E9150134-612C-A548-B6D2-FF8795DF85E1}"/>
                      </a:ext>
                    </a:extLst>
                  </p:cNvPr>
                  <p:cNvSpPr txBox="1"/>
                  <p:nvPr/>
                </p:nvSpPr>
                <p:spPr>
                  <a:xfrm>
                    <a:off x="3088762" y="3041413"/>
                    <a:ext cx="58381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100" dirty="0"/>
                      <a:t>엡실론</a:t>
                    </a:r>
                    <a:endParaRPr lang="en-US" altLang="ko-KR" sz="1100" dirty="0"/>
                  </a:p>
                </p:txBody>
              </p:sp>
              <p:sp>
                <p:nvSpPr>
                  <p:cNvPr id="13" name="타원 12">
                    <a:extLst>
                      <a:ext uri="{FF2B5EF4-FFF2-40B4-BE49-F238E27FC236}">
                        <a16:creationId xmlns:a16="http://schemas.microsoft.com/office/drawing/2014/main" id="{7DBD834F-E5F3-7ECA-2EF5-AAC711AEB729}"/>
                      </a:ext>
                    </a:extLst>
                  </p:cNvPr>
                  <p:cNvSpPr/>
                  <p:nvPr/>
                </p:nvSpPr>
                <p:spPr>
                  <a:xfrm>
                    <a:off x="2292466" y="2984938"/>
                    <a:ext cx="288000" cy="288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4" name="타원 13">
                    <a:extLst>
                      <a:ext uri="{FF2B5EF4-FFF2-40B4-BE49-F238E27FC236}">
                        <a16:creationId xmlns:a16="http://schemas.microsoft.com/office/drawing/2014/main" id="{17250F44-E9A4-8F70-F99C-0394079F0D64}"/>
                      </a:ext>
                    </a:extLst>
                  </p:cNvPr>
                  <p:cNvSpPr/>
                  <p:nvPr/>
                </p:nvSpPr>
                <p:spPr>
                  <a:xfrm>
                    <a:off x="1429892" y="3729063"/>
                    <a:ext cx="288000" cy="288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6" name="타원 15">
                    <a:extLst>
                      <a:ext uri="{FF2B5EF4-FFF2-40B4-BE49-F238E27FC236}">
                        <a16:creationId xmlns:a16="http://schemas.microsoft.com/office/drawing/2014/main" id="{B1305810-BD51-67F8-3E66-8E15568E27D0}"/>
                      </a:ext>
                    </a:extLst>
                  </p:cNvPr>
                  <p:cNvSpPr/>
                  <p:nvPr/>
                </p:nvSpPr>
                <p:spPr>
                  <a:xfrm>
                    <a:off x="1949820" y="3721293"/>
                    <a:ext cx="288000" cy="288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17" name="타원 16">
                    <a:extLst>
                      <a:ext uri="{FF2B5EF4-FFF2-40B4-BE49-F238E27FC236}">
                        <a16:creationId xmlns:a16="http://schemas.microsoft.com/office/drawing/2014/main" id="{A434C60F-3847-C115-C919-5506E1E1DA95}"/>
                      </a:ext>
                    </a:extLst>
                  </p:cNvPr>
                  <p:cNvSpPr/>
                  <p:nvPr/>
                </p:nvSpPr>
                <p:spPr>
                  <a:xfrm>
                    <a:off x="1360412" y="2622279"/>
                    <a:ext cx="288000" cy="288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58" name="TextBox 57">
                    <a:extLst>
                      <a:ext uri="{FF2B5EF4-FFF2-40B4-BE49-F238E27FC236}">
                        <a16:creationId xmlns:a16="http://schemas.microsoft.com/office/drawing/2014/main" id="{95B573E5-10FB-F964-C829-FB0D6CEB4CAB}"/>
                      </a:ext>
                    </a:extLst>
                  </p:cNvPr>
                  <p:cNvSpPr txBox="1"/>
                  <p:nvPr/>
                </p:nvSpPr>
                <p:spPr>
                  <a:xfrm>
                    <a:off x="2868506" y="2305398"/>
                    <a:ext cx="58381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100" dirty="0"/>
                      <a:t>중심점</a:t>
                    </a:r>
                    <a:endParaRPr lang="en-US" altLang="ko-KR" sz="1100" dirty="0"/>
                  </a:p>
                </p:txBody>
              </p:sp>
              <p:sp>
                <p:nvSpPr>
                  <p:cNvPr id="59" name="타원 58">
                    <a:extLst>
                      <a:ext uri="{FF2B5EF4-FFF2-40B4-BE49-F238E27FC236}">
                        <a16:creationId xmlns:a16="http://schemas.microsoft.com/office/drawing/2014/main" id="{1F48403D-11FE-1797-BE81-964D7995DA82}"/>
                      </a:ext>
                    </a:extLst>
                  </p:cNvPr>
                  <p:cNvSpPr/>
                  <p:nvPr/>
                </p:nvSpPr>
                <p:spPr>
                  <a:xfrm>
                    <a:off x="3188888" y="3849961"/>
                    <a:ext cx="288000" cy="288000"/>
                  </a:xfrm>
                  <a:prstGeom prst="ellipse">
                    <a:avLst/>
                  </a:prstGeom>
                  <a:solidFill>
                    <a:srgbClr val="FF0000"/>
                  </a:solidFill>
                  <a:ln>
                    <a:noFill/>
                  </a:ln>
                </p:spPr>
                <p:style>
                  <a:lnRef idx="2">
                    <a:schemeClr val="accent1">
                      <a:shade val="15000"/>
                    </a:schemeClr>
                  </a:lnRef>
                  <a:fillRef idx="1">
                    <a:schemeClr val="accent1"/>
                  </a:fillRef>
                  <a:effectRef idx="0">
                    <a:schemeClr val="accent1"/>
                  </a:effectRef>
                  <a:fontRef idx="minor">
                    <a:schemeClr val="lt1"/>
                  </a:fontRef>
                </p:style>
                <p:txBody>
                  <a:bodyPr rtlCol="0" anchor="ctr"/>
                  <a:lstStyle/>
                  <a:p>
                    <a:pPr algn="ctr"/>
                    <a:endParaRPr lang="ko-KR" altLang="en-US" dirty="0"/>
                  </a:p>
                </p:txBody>
              </p:sp>
              <p:sp>
                <p:nvSpPr>
                  <p:cNvPr id="65" name="TextBox 64">
                    <a:extLst>
                      <a:ext uri="{FF2B5EF4-FFF2-40B4-BE49-F238E27FC236}">
                        <a16:creationId xmlns:a16="http://schemas.microsoft.com/office/drawing/2014/main" id="{4EBAC45A-DBA9-2928-1FE0-572111FE8B2E}"/>
                      </a:ext>
                    </a:extLst>
                  </p:cNvPr>
                  <p:cNvSpPr txBox="1"/>
                  <p:nvPr/>
                </p:nvSpPr>
                <p:spPr>
                  <a:xfrm>
                    <a:off x="3683973" y="3863248"/>
                    <a:ext cx="583814" cy="261610"/>
                  </a:xfrm>
                  <a:prstGeom prst="rect">
                    <a:avLst/>
                  </a:prstGeom>
                  <a:noFill/>
                </p:spPr>
                <p:txBody>
                  <a:bodyPr wrap="none" rtlCol="0">
                    <a:spAutoFit/>
                  </a:bodyPr>
                  <a:lstStyle/>
                  <a:p>
                    <a:r>
                      <a:rPr lang="ko-KR" altLang="en-US" sz="1100" dirty="0"/>
                      <a:t>노이즈</a:t>
                    </a:r>
                    <a:endParaRPr lang="en-US" altLang="ko-KR" sz="1100" dirty="0"/>
                  </a:p>
                </p:txBody>
              </p:sp>
            </p:grpSp>
            <p:cxnSp>
              <p:nvCxnSpPr>
                <p:cNvPr id="56" name="직선 화살표 연결선 55">
                  <a:extLst>
                    <a:ext uri="{FF2B5EF4-FFF2-40B4-BE49-F238E27FC236}">
                      <a16:creationId xmlns:a16="http://schemas.microsoft.com/office/drawing/2014/main" id="{1704CD56-0037-B78E-1F49-93442B928608}"/>
                    </a:ext>
                  </a:extLst>
                </p:cNvPr>
                <p:cNvCxnSpPr>
                  <a:endCxn id="6" idx="7"/>
                </p:cNvCxnSpPr>
                <p:nvPr/>
              </p:nvCxnSpPr>
              <p:spPr>
                <a:xfrm flipH="1">
                  <a:off x="1753299" y="2209800"/>
                  <a:ext cx="1043574" cy="637011"/>
                </a:xfrm>
                <a:prstGeom prst="straightConnector1">
                  <a:avLst/>
                </a:prstGeom>
                <a:ln w="12700"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  <p:cxnSp>
              <p:nvCxnSpPr>
                <p:cNvPr id="61" name="직선 화살표 연결선 60">
                  <a:extLst>
                    <a:ext uri="{FF2B5EF4-FFF2-40B4-BE49-F238E27FC236}">
                      <a16:creationId xmlns:a16="http://schemas.microsoft.com/office/drawing/2014/main" id="{4D9B811C-57CE-C253-6D02-F3E2612F9664}"/>
                    </a:ext>
                  </a:extLst>
                </p:cNvPr>
                <p:cNvCxnSpPr>
                  <a:cxnSpLocks/>
                  <a:endCxn id="59" idx="6"/>
                </p:cNvCxnSpPr>
                <p:nvPr/>
              </p:nvCxnSpPr>
              <p:spPr>
                <a:xfrm flipH="1">
                  <a:off x="3245384" y="3670589"/>
                  <a:ext cx="272932" cy="0"/>
                </a:xfrm>
                <a:prstGeom prst="straightConnector1">
                  <a:avLst/>
                </a:prstGeom>
                <a:ln>
                  <a:tailEnd type="triangle"/>
                </a:ln>
              </p:spPr>
              <p:style>
                <a:lnRef idx="1">
                  <a:schemeClr val="dk1"/>
                </a:lnRef>
                <a:fillRef idx="0">
                  <a:schemeClr val="dk1"/>
                </a:fillRef>
                <a:effectRef idx="0">
                  <a:schemeClr val="dk1"/>
                </a:effectRef>
                <a:fontRef idx="minor">
                  <a:schemeClr val="tx1"/>
                </a:fontRef>
              </p:style>
            </p:cxnSp>
          </p:grp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B962E855-1D60-B6A7-5C10-C3A3982DF2D1}"/>
                  </a:ext>
                </a:extLst>
              </p:cNvPr>
              <p:cNvSpPr/>
              <p:nvPr/>
            </p:nvSpPr>
            <p:spPr>
              <a:xfrm>
                <a:off x="696055" y="2600231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3BD36B2D-262F-A832-A59F-925681FF2B59}"/>
                  </a:ext>
                </a:extLst>
              </p:cNvPr>
              <p:cNvSpPr/>
              <p:nvPr/>
            </p:nvSpPr>
            <p:spPr>
              <a:xfrm>
                <a:off x="785488" y="3571018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72" name="TextBox 71">
              <a:extLst>
                <a:ext uri="{FF2B5EF4-FFF2-40B4-BE49-F238E27FC236}">
                  <a16:creationId xmlns:a16="http://schemas.microsoft.com/office/drawing/2014/main" id="{D5F1DA36-DCF6-0B38-3B75-0C9BA6E31ED3}"/>
                </a:ext>
              </a:extLst>
            </p:cNvPr>
            <p:cNvSpPr txBox="1"/>
            <p:nvPr/>
          </p:nvSpPr>
          <p:spPr>
            <a:xfrm>
              <a:off x="1832415" y="265869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P1</a:t>
              </a:r>
              <a:endParaRPr lang="ko-KR" altLang="en-US" dirty="0"/>
            </a:p>
          </p:txBody>
        </p:sp>
      </p:grpSp>
      <p:sp>
        <p:nvSpPr>
          <p:cNvPr id="74" name="슬라이드 번호 개체 틀 73">
            <a:extLst>
              <a:ext uri="{FF2B5EF4-FFF2-40B4-BE49-F238E27FC236}">
                <a16:creationId xmlns:a16="http://schemas.microsoft.com/office/drawing/2014/main" id="{90D376FA-8275-118E-D4B8-288DD9BA27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07234450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35833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2</a:t>
            </a:r>
            <a:r>
              <a:rPr lang="ko-KR" altLang="en-US" sz="2000" dirty="0">
                <a:latin typeface="+mj-ea"/>
                <a:ea typeface="+mj-ea"/>
              </a:rPr>
              <a:t>단계</a:t>
            </a:r>
            <a:r>
              <a:rPr lang="en-US" altLang="ko-KR" sz="2000" dirty="0">
                <a:latin typeface="+mj-ea"/>
                <a:ea typeface="+mj-ea"/>
              </a:rPr>
              <a:t>. </a:t>
            </a:r>
            <a:r>
              <a:rPr lang="ko-KR" altLang="en-US" sz="2000" dirty="0">
                <a:latin typeface="+mj-ea"/>
                <a:ea typeface="+mj-ea"/>
              </a:rPr>
              <a:t>군집 확장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091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밀도 기반 군집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6359433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주어진 데이터를 사용해 두번째 군집을 생성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데이터의 밀도 기반으로 군집을 생성밀도가 높은 지역에서 중심점을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만족하는 데이터가 있다면 그 지역을 포함한 새로운 군집 생성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6D7F0ACB-D252-E051-9807-0E9922741F3A}"/>
              </a:ext>
            </a:extLst>
          </p:cNvPr>
          <p:cNvGrpSpPr/>
          <p:nvPr/>
        </p:nvGrpSpPr>
        <p:grpSpPr>
          <a:xfrm>
            <a:off x="2589758" y="3005562"/>
            <a:ext cx="6214944" cy="2506559"/>
            <a:chOff x="313965" y="3848497"/>
            <a:chExt cx="6214944" cy="2506559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23CA87E3-90C3-E635-90B7-405CA5017200}"/>
                </a:ext>
              </a:extLst>
            </p:cNvPr>
            <p:cNvGrpSpPr/>
            <p:nvPr/>
          </p:nvGrpSpPr>
          <p:grpSpPr>
            <a:xfrm>
              <a:off x="4035881" y="4230895"/>
              <a:ext cx="2493028" cy="1800000"/>
              <a:chOff x="4176152" y="4458466"/>
              <a:chExt cx="2493028" cy="1800000"/>
            </a:xfrm>
          </p:grpSpPr>
          <p:sp>
            <p:nvSpPr>
              <p:cNvPr id="4" name="타원 3">
                <a:extLst>
                  <a:ext uri="{FF2B5EF4-FFF2-40B4-BE49-F238E27FC236}">
                    <a16:creationId xmlns:a16="http://schemas.microsoft.com/office/drawing/2014/main" id="{4865189D-9E68-A0F0-CC3F-B32C24266A8D}"/>
                  </a:ext>
                </a:extLst>
              </p:cNvPr>
              <p:cNvSpPr/>
              <p:nvPr/>
            </p:nvSpPr>
            <p:spPr>
              <a:xfrm>
                <a:off x="4869180" y="4458466"/>
                <a:ext cx="1800000" cy="180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" name="타원 5">
                <a:extLst>
                  <a:ext uri="{FF2B5EF4-FFF2-40B4-BE49-F238E27FC236}">
                    <a16:creationId xmlns:a16="http://schemas.microsoft.com/office/drawing/2014/main" id="{5F711A27-82BD-372F-5548-D2605D1D3214}"/>
                  </a:ext>
                </a:extLst>
              </p:cNvPr>
              <p:cNvSpPr/>
              <p:nvPr/>
            </p:nvSpPr>
            <p:spPr>
              <a:xfrm>
                <a:off x="5625180" y="5214466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" name="타원 6">
                <a:extLst>
                  <a:ext uri="{FF2B5EF4-FFF2-40B4-BE49-F238E27FC236}">
                    <a16:creationId xmlns:a16="http://schemas.microsoft.com/office/drawing/2014/main" id="{7FA58E64-3EFA-C5C4-6C3B-4AFB1B180089}"/>
                  </a:ext>
                </a:extLst>
              </p:cNvPr>
              <p:cNvSpPr/>
              <p:nvPr/>
            </p:nvSpPr>
            <p:spPr>
              <a:xfrm>
                <a:off x="6178666" y="5071398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8" name="타원 7">
                <a:extLst>
                  <a:ext uri="{FF2B5EF4-FFF2-40B4-BE49-F238E27FC236}">
                    <a16:creationId xmlns:a16="http://schemas.microsoft.com/office/drawing/2014/main" id="{23299161-CA64-B60B-1450-B930D1E715BB}"/>
                  </a:ext>
                </a:extLst>
              </p:cNvPr>
              <p:cNvSpPr/>
              <p:nvPr/>
            </p:nvSpPr>
            <p:spPr>
              <a:xfrm>
                <a:off x="5316092" y="5815523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9" name="타원 8">
                <a:extLst>
                  <a:ext uri="{FF2B5EF4-FFF2-40B4-BE49-F238E27FC236}">
                    <a16:creationId xmlns:a16="http://schemas.microsoft.com/office/drawing/2014/main" id="{71FD6F10-677D-8A49-FFAC-3BFF42823D6E}"/>
                  </a:ext>
                </a:extLst>
              </p:cNvPr>
              <p:cNvSpPr/>
              <p:nvPr/>
            </p:nvSpPr>
            <p:spPr>
              <a:xfrm>
                <a:off x="5836020" y="5807753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0" name="타원 9">
                <a:extLst>
                  <a:ext uri="{FF2B5EF4-FFF2-40B4-BE49-F238E27FC236}">
                    <a16:creationId xmlns:a16="http://schemas.microsoft.com/office/drawing/2014/main" id="{FD3938B5-EC8E-8E21-3240-FBE22D2DF997}"/>
                  </a:ext>
                </a:extLst>
              </p:cNvPr>
              <p:cNvSpPr/>
              <p:nvPr/>
            </p:nvSpPr>
            <p:spPr>
              <a:xfrm>
                <a:off x="5246612" y="4708739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CA46C941-47C6-51F8-4FEE-B61038D6FE9A}"/>
                  </a:ext>
                </a:extLst>
              </p:cNvPr>
              <p:cNvSpPr/>
              <p:nvPr/>
            </p:nvSpPr>
            <p:spPr>
              <a:xfrm>
                <a:off x="5051155" y="5187335"/>
                <a:ext cx="288000" cy="288000"/>
              </a:xfrm>
              <a:prstGeom prst="ellipse">
                <a:avLst/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0CD1C31-31EE-C31A-E89F-6C58A0E99547}"/>
                  </a:ext>
                </a:extLst>
              </p:cNvPr>
              <p:cNvSpPr/>
              <p:nvPr/>
            </p:nvSpPr>
            <p:spPr>
              <a:xfrm>
                <a:off x="4176152" y="4458466"/>
                <a:ext cx="1800000" cy="1800000"/>
              </a:xfrm>
              <a:prstGeom prst="ellipse">
                <a:avLst/>
              </a:prstGeom>
              <a:noFill/>
              <a:ln w="19050">
                <a:solidFill>
                  <a:schemeClr val="tx1">
                    <a:lumMod val="50000"/>
                    <a:lumOff val="50000"/>
                  </a:schemeClr>
                </a:solidFill>
                <a:prstDash val="dash"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3" name="타원 12">
                <a:extLst>
                  <a:ext uri="{FF2B5EF4-FFF2-40B4-BE49-F238E27FC236}">
                    <a16:creationId xmlns:a16="http://schemas.microsoft.com/office/drawing/2014/main" id="{55C619CD-C134-9500-0A2B-14E1D33E4FB1}"/>
                  </a:ext>
                </a:extLst>
              </p:cNvPr>
              <p:cNvSpPr/>
              <p:nvPr/>
            </p:nvSpPr>
            <p:spPr>
              <a:xfrm>
                <a:off x="4491747" y="4844736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4" name="타원 13">
                <a:extLst>
                  <a:ext uri="{FF2B5EF4-FFF2-40B4-BE49-F238E27FC236}">
                    <a16:creationId xmlns:a16="http://schemas.microsoft.com/office/drawing/2014/main" id="{C5AD6D3A-571B-6272-3F73-1FED5EF3DF5B}"/>
                  </a:ext>
                </a:extLst>
              </p:cNvPr>
              <p:cNvSpPr/>
              <p:nvPr/>
            </p:nvSpPr>
            <p:spPr>
              <a:xfrm>
                <a:off x="4581180" y="5815523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16" name="그룹 15">
              <a:extLst>
                <a:ext uri="{FF2B5EF4-FFF2-40B4-BE49-F238E27FC236}">
                  <a16:creationId xmlns:a16="http://schemas.microsoft.com/office/drawing/2014/main" id="{1E7A2B4C-E6CE-881C-68D6-481E21411FDC}"/>
                </a:ext>
              </a:extLst>
            </p:cNvPr>
            <p:cNvGrpSpPr/>
            <p:nvPr/>
          </p:nvGrpSpPr>
          <p:grpSpPr>
            <a:xfrm>
              <a:off x="751476" y="4230895"/>
              <a:ext cx="2177433" cy="1800000"/>
              <a:chOff x="7722101" y="4459398"/>
              <a:chExt cx="2177433" cy="1800000"/>
            </a:xfrm>
          </p:grpSpPr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2A754FBD-99BD-498D-70D6-2286CB1E9021}"/>
                  </a:ext>
                </a:extLst>
              </p:cNvPr>
              <p:cNvSpPr/>
              <p:nvPr/>
            </p:nvSpPr>
            <p:spPr>
              <a:xfrm>
                <a:off x="8099534" y="4459398"/>
                <a:ext cx="1800000" cy="1800000"/>
              </a:xfrm>
              <a:prstGeom prst="ellipse">
                <a:avLst/>
              </a:prstGeom>
              <a:noFill/>
              <a:ln w="19050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35542578-474B-FF02-7E9A-72C973001AF6}"/>
                  </a:ext>
                </a:extLst>
              </p:cNvPr>
              <p:cNvSpPr/>
              <p:nvPr/>
            </p:nvSpPr>
            <p:spPr>
              <a:xfrm>
                <a:off x="8855534" y="5215398"/>
                <a:ext cx="288000" cy="288000"/>
              </a:xfrm>
              <a:prstGeom prst="ellipse">
                <a:avLst/>
              </a:prstGeom>
              <a:solidFill>
                <a:schemeClr val="accent1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85011C2B-E1B4-D8DC-C583-3EBB46D06AB7}"/>
                  </a:ext>
                </a:extLst>
              </p:cNvPr>
              <p:cNvSpPr/>
              <p:nvPr/>
            </p:nvSpPr>
            <p:spPr>
              <a:xfrm>
                <a:off x="9409020" y="5072330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738EA045-A485-9567-F026-75C15BA2F63C}"/>
                  </a:ext>
                </a:extLst>
              </p:cNvPr>
              <p:cNvSpPr/>
              <p:nvPr/>
            </p:nvSpPr>
            <p:spPr>
              <a:xfrm>
                <a:off x="8546446" y="5816455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45184FE1-78D7-9E3B-E474-8BC4FD93D751}"/>
                  </a:ext>
                </a:extLst>
              </p:cNvPr>
              <p:cNvSpPr/>
              <p:nvPr/>
            </p:nvSpPr>
            <p:spPr>
              <a:xfrm>
                <a:off x="9066374" y="5808685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EE25BC3C-80AA-42E0-9D30-6BE3381E2CAD}"/>
                  </a:ext>
                </a:extLst>
              </p:cNvPr>
              <p:cNvSpPr/>
              <p:nvPr/>
            </p:nvSpPr>
            <p:spPr>
              <a:xfrm>
                <a:off x="8476966" y="4709671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FE0D17AA-0E7F-4977-4F59-11BD27807D10}"/>
                  </a:ext>
                </a:extLst>
              </p:cNvPr>
              <p:cNvSpPr/>
              <p:nvPr/>
            </p:nvSpPr>
            <p:spPr>
              <a:xfrm>
                <a:off x="8281509" y="5188267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F4B8C51C-4C8B-656B-855F-4C5F611D059E}"/>
                  </a:ext>
                </a:extLst>
              </p:cNvPr>
              <p:cNvSpPr/>
              <p:nvPr/>
            </p:nvSpPr>
            <p:spPr>
              <a:xfrm>
                <a:off x="7722101" y="4845668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6" name="타원 25">
                <a:extLst>
                  <a:ext uri="{FF2B5EF4-FFF2-40B4-BE49-F238E27FC236}">
                    <a16:creationId xmlns:a16="http://schemas.microsoft.com/office/drawing/2014/main" id="{C9EE9D13-E487-5CA7-1505-4F083143A13C}"/>
                  </a:ext>
                </a:extLst>
              </p:cNvPr>
              <p:cNvSpPr/>
              <p:nvPr/>
            </p:nvSpPr>
            <p:spPr>
              <a:xfrm>
                <a:off x="7811534" y="5816455"/>
                <a:ext cx="288000" cy="288000"/>
              </a:xfrm>
              <a:prstGeom prst="ellipse">
                <a:avLst/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27" name="화살표: 오른쪽 26">
              <a:extLst>
                <a:ext uri="{FF2B5EF4-FFF2-40B4-BE49-F238E27FC236}">
                  <a16:creationId xmlns:a16="http://schemas.microsoft.com/office/drawing/2014/main" id="{C07AB194-8B0E-E116-7EB5-B71DE6DD4C69}"/>
                </a:ext>
              </a:extLst>
            </p:cNvPr>
            <p:cNvSpPr/>
            <p:nvPr/>
          </p:nvSpPr>
          <p:spPr>
            <a:xfrm>
              <a:off x="3255573" y="4917824"/>
              <a:ext cx="572316" cy="426142"/>
            </a:xfrm>
            <a:prstGeom prst="rightArrow">
              <a:avLst/>
            </a:prstGeom>
            <a:solidFill>
              <a:schemeClr val="bg1">
                <a:lumMod val="6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89EF5D32-7E26-FA9C-D222-1C108378E7A9}"/>
                </a:ext>
              </a:extLst>
            </p:cNvPr>
            <p:cNvSpPr txBox="1"/>
            <p:nvPr/>
          </p:nvSpPr>
          <p:spPr>
            <a:xfrm>
              <a:off x="1822322" y="4662060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P1</a:t>
              </a:r>
              <a:endParaRPr lang="ko-KR" alt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E6B0072B-640F-6DA1-F6AB-E60B24E308C4}"/>
                </a:ext>
              </a:extLst>
            </p:cNvPr>
            <p:cNvSpPr txBox="1"/>
            <p:nvPr/>
          </p:nvSpPr>
          <p:spPr>
            <a:xfrm>
              <a:off x="5433404" y="4664988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P1</a:t>
              </a:r>
              <a:endParaRPr lang="ko-KR" altLang="en-US" dirty="0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F52B359F-0435-4F8C-BDCB-19A128D96FF6}"/>
                </a:ext>
              </a:extLst>
            </p:cNvPr>
            <p:cNvSpPr txBox="1"/>
            <p:nvPr/>
          </p:nvSpPr>
          <p:spPr>
            <a:xfrm>
              <a:off x="4852108" y="522462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P2</a:t>
              </a:r>
              <a:endParaRPr lang="ko-KR" altLang="en-US" dirty="0"/>
            </a:p>
          </p:txBody>
        </p:sp>
        <p:cxnSp>
          <p:nvCxnSpPr>
            <p:cNvPr id="32" name="직선 화살표 연결선 31">
              <a:extLst>
                <a:ext uri="{FF2B5EF4-FFF2-40B4-BE49-F238E27FC236}">
                  <a16:creationId xmlns:a16="http://schemas.microsoft.com/office/drawing/2014/main" id="{D2AE48A1-39F0-0589-A7F3-8384D76ED3DB}"/>
                </a:ext>
              </a:extLst>
            </p:cNvPr>
            <p:cNvCxnSpPr>
              <a:endCxn id="19" idx="1"/>
            </p:cNvCxnSpPr>
            <p:nvPr/>
          </p:nvCxnSpPr>
          <p:spPr>
            <a:xfrm>
              <a:off x="840909" y="4230895"/>
              <a:ext cx="1086177" cy="798177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F69B4986-CC85-043F-9FDD-EF65AAAA40AE}"/>
                </a:ext>
              </a:extLst>
            </p:cNvPr>
            <p:cNvSpPr txBox="1"/>
            <p:nvPr/>
          </p:nvSpPr>
          <p:spPr>
            <a:xfrm>
              <a:off x="313965" y="3848497"/>
              <a:ext cx="102784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/>
                <a:t>군집</a:t>
              </a:r>
              <a:r>
                <a:rPr lang="en-US" altLang="ko-KR" sz="1050" dirty="0"/>
                <a:t> 1</a:t>
              </a:r>
              <a:r>
                <a:rPr lang="ko-KR" altLang="en-US" sz="1050" dirty="0"/>
                <a:t>에 대한</a:t>
              </a:r>
              <a:endParaRPr lang="en-US" altLang="ko-KR" sz="1050" dirty="0"/>
            </a:p>
            <a:p>
              <a:pPr algn="ctr"/>
              <a:r>
                <a:rPr lang="ko-KR" altLang="en-US" sz="1050" dirty="0"/>
                <a:t>중심점</a:t>
              </a:r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F42AE6F3-A96E-73A1-1593-369311C39E38}"/>
                </a:ext>
              </a:extLst>
            </p:cNvPr>
            <p:cNvSpPr txBox="1"/>
            <p:nvPr/>
          </p:nvSpPr>
          <p:spPr>
            <a:xfrm>
              <a:off x="3735436" y="4078635"/>
              <a:ext cx="575800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/>
                <a:t>군집</a:t>
              </a:r>
              <a:r>
                <a:rPr lang="en-US" altLang="ko-KR" sz="1050" dirty="0"/>
                <a:t> 2</a:t>
              </a:r>
              <a:endParaRPr lang="ko-KR" altLang="en-US" sz="105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1C23EA1-5D17-4F43-CB6D-B476CB965C3C}"/>
                </a:ext>
              </a:extLst>
            </p:cNvPr>
            <p:cNvSpPr txBox="1"/>
            <p:nvPr/>
          </p:nvSpPr>
          <p:spPr>
            <a:xfrm>
              <a:off x="3274627" y="5939558"/>
              <a:ext cx="1027845" cy="41549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/>
                <a:t>군집</a:t>
              </a:r>
              <a:r>
                <a:rPr lang="en-US" altLang="ko-KR" sz="1050" dirty="0"/>
                <a:t> 2</a:t>
              </a:r>
              <a:r>
                <a:rPr lang="ko-KR" altLang="en-US" sz="1050" dirty="0"/>
                <a:t>에 대한</a:t>
              </a:r>
              <a:endParaRPr lang="en-US" altLang="ko-KR" sz="1050" dirty="0"/>
            </a:p>
            <a:p>
              <a:pPr algn="ctr"/>
              <a:r>
                <a:rPr lang="ko-KR" altLang="en-US" sz="1050" dirty="0"/>
                <a:t>중심점</a:t>
              </a:r>
            </a:p>
          </p:txBody>
        </p: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4BD98856-9501-35EC-5E13-EDE662A8BFD4}"/>
                </a:ext>
              </a:extLst>
            </p:cNvPr>
            <p:cNvCxnSpPr>
              <a:endCxn id="11" idx="3"/>
            </p:cNvCxnSpPr>
            <p:nvPr/>
          </p:nvCxnSpPr>
          <p:spPr>
            <a:xfrm flipV="1">
              <a:off x="3801571" y="5205587"/>
              <a:ext cx="1151490" cy="7468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F4BB164-7746-A705-A595-64ADFF9E11B6}"/>
                </a:ext>
              </a:extLst>
            </p:cNvPr>
            <p:cNvSpPr txBox="1"/>
            <p:nvPr/>
          </p:nvSpPr>
          <p:spPr>
            <a:xfrm>
              <a:off x="2813869" y="4069363"/>
              <a:ext cx="575799" cy="25391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ko-KR" altLang="en-US" sz="1050" dirty="0"/>
                <a:t>군집</a:t>
              </a:r>
              <a:r>
                <a:rPr lang="en-US" altLang="ko-KR" sz="1050" dirty="0"/>
                <a:t> 1</a:t>
              </a:r>
              <a:endParaRPr lang="ko-KR" altLang="en-US" sz="1050" dirty="0"/>
            </a:p>
          </p:txBody>
        </p:sp>
        <p:cxnSp>
          <p:nvCxnSpPr>
            <p:cNvPr id="40" name="직선 화살표 연결선 39">
              <a:extLst>
                <a:ext uri="{FF2B5EF4-FFF2-40B4-BE49-F238E27FC236}">
                  <a16:creationId xmlns:a16="http://schemas.microsoft.com/office/drawing/2014/main" id="{EF41BB43-0A56-AC12-90D0-A9CC96727EF8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583071" y="4205593"/>
              <a:ext cx="287900" cy="22058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42" name="직선 화살표 연결선 41">
              <a:extLst>
                <a:ext uri="{FF2B5EF4-FFF2-40B4-BE49-F238E27FC236}">
                  <a16:creationId xmlns:a16="http://schemas.microsoft.com/office/drawing/2014/main" id="{D7730D13-CF9B-0E78-204B-E85F6478A1F3}"/>
                </a:ext>
              </a:extLst>
            </p:cNvPr>
            <p:cNvCxnSpPr>
              <a:cxnSpLocks/>
            </p:cNvCxnSpPr>
            <p:nvPr/>
          </p:nvCxnSpPr>
          <p:spPr>
            <a:xfrm>
              <a:off x="4229270" y="4200631"/>
              <a:ext cx="224512" cy="17837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46" name="슬라이드 번호 개체 틀 45">
            <a:extLst>
              <a:ext uri="{FF2B5EF4-FFF2-40B4-BE49-F238E27FC236}">
                <a16:creationId xmlns:a16="http://schemas.microsoft.com/office/drawing/2014/main" id="{AB6E6BFB-2923-5B4A-F708-D8EE574099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8236190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091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밀도 기반 군집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132519"/>
            <a:ext cx="6508513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밀도 기반 군집 분석은  밀도 기반이기 때문에 주위의 점들을 대상으로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중심점을 설정하고 새로운 군집을 생성하는 것이 가능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군집 두개를 하나의 군집으로 확대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59F2072-44C8-34D6-0558-18A4AAAAD828}"/>
              </a:ext>
            </a:extLst>
          </p:cNvPr>
          <p:cNvSpPr txBox="1"/>
          <p:nvPr/>
        </p:nvSpPr>
        <p:spPr>
          <a:xfrm>
            <a:off x="488762" y="5171540"/>
            <a:ext cx="909896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단계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데이터가 밀집된 밀도가 높은 지역에서 더 이상 중심점을 정의할 수 </a:t>
            </a:r>
            <a:r>
              <a:rPr lang="ko-KR" altLang="en-US" sz="1600" dirty="0" err="1">
                <a:latin typeface="+mn-ea"/>
              </a:rPr>
              <a:t>없을때까지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1~2</a:t>
            </a:r>
            <a:r>
              <a:rPr lang="ko-KR" altLang="en-US" sz="1600" dirty="0">
                <a:latin typeface="+mn-ea"/>
              </a:rPr>
              <a:t>단계 반복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단계</a:t>
            </a:r>
            <a:r>
              <a:rPr lang="en-US" altLang="ko-KR" sz="1600" dirty="0">
                <a:latin typeface="+mn-ea"/>
              </a:rPr>
              <a:t>. </a:t>
            </a:r>
            <a:r>
              <a:rPr lang="ko-KR" altLang="en-US" sz="1600" dirty="0">
                <a:latin typeface="+mn-ea"/>
              </a:rPr>
              <a:t>어떤 군집에도 포함되지 않은 데이터를 노이즈로 정의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5329B1E4-847B-45A6-CC9E-3A833DDF3EED}"/>
              </a:ext>
            </a:extLst>
          </p:cNvPr>
          <p:cNvGrpSpPr/>
          <p:nvPr/>
        </p:nvGrpSpPr>
        <p:grpSpPr>
          <a:xfrm>
            <a:off x="3743019" y="2506611"/>
            <a:ext cx="3832824" cy="2228145"/>
            <a:chOff x="3743019" y="2697111"/>
            <a:chExt cx="3832824" cy="2228145"/>
          </a:xfrm>
        </p:grpSpPr>
        <p:grpSp>
          <p:nvGrpSpPr>
            <p:cNvPr id="28" name="그룹 27">
              <a:extLst>
                <a:ext uri="{FF2B5EF4-FFF2-40B4-BE49-F238E27FC236}">
                  <a16:creationId xmlns:a16="http://schemas.microsoft.com/office/drawing/2014/main" id="{89D813BE-209D-E0EE-E32F-2A043CFA6AC9}"/>
                </a:ext>
              </a:extLst>
            </p:cNvPr>
            <p:cNvGrpSpPr/>
            <p:nvPr/>
          </p:nvGrpSpPr>
          <p:grpSpPr>
            <a:xfrm>
              <a:off x="3743019" y="2768796"/>
              <a:ext cx="3127878" cy="2156460"/>
              <a:chOff x="3732570" y="2198370"/>
              <a:chExt cx="3127878" cy="2156460"/>
            </a:xfrm>
          </p:grpSpPr>
          <p:grpSp>
            <p:nvGrpSpPr>
              <p:cNvPr id="2" name="그룹 1">
                <a:extLst>
                  <a:ext uri="{FF2B5EF4-FFF2-40B4-BE49-F238E27FC236}">
                    <a16:creationId xmlns:a16="http://schemas.microsoft.com/office/drawing/2014/main" id="{23CA87E3-90C3-E635-90B7-405CA5017200}"/>
                  </a:ext>
                </a:extLst>
              </p:cNvPr>
              <p:cNvGrpSpPr/>
              <p:nvPr/>
            </p:nvGrpSpPr>
            <p:grpSpPr>
              <a:xfrm>
                <a:off x="4012569" y="2376600"/>
                <a:ext cx="2493028" cy="1800000"/>
                <a:chOff x="4176152" y="4458466"/>
                <a:chExt cx="2493028" cy="1800000"/>
              </a:xfrm>
            </p:grpSpPr>
            <p:sp>
              <p:nvSpPr>
                <p:cNvPr id="4" name="타원 3">
                  <a:extLst>
                    <a:ext uri="{FF2B5EF4-FFF2-40B4-BE49-F238E27FC236}">
                      <a16:creationId xmlns:a16="http://schemas.microsoft.com/office/drawing/2014/main" id="{4865189D-9E68-A0F0-CC3F-B32C24266A8D}"/>
                    </a:ext>
                  </a:extLst>
                </p:cNvPr>
                <p:cNvSpPr/>
                <p:nvPr/>
              </p:nvSpPr>
              <p:spPr>
                <a:xfrm>
                  <a:off x="4869180" y="4458466"/>
                  <a:ext cx="1800000" cy="1800000"/>
                </a:xfrm>
                <a:prstGeom prst="ellipse">
                  <a:avLst/>
                </a:prstGeom>
                <a:noFill/>
                <a:ln w="19050"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6" name="타원 5">
                  <a:extLst>
                    <a:ext uri="{FF2B5EF4-FFF2-40B4-BE49-F238E27FC236}">
                      <a16:creationId xmlns:a16="http://schemas.microsoft.com/office/drawing/2014/main" id="{5F711A27-82BD-372F-5548-D2605D1D3214}"/>
                    </a:ext>
                  </a:extLst>
                </p:cNvPr>
                <p:cNvSpPr/>
                <p:nvPr/>
              </p:nvSpPr>
              <p:spPr>
                <a:xfrm>
                  <a:off x="5625180" y="5214466"/>
                  <a:ext cx="288000" cy="288000"/>
                </a:xfrm>
                <a:prstGeom prst="ellipse">
                  <a:avLst/>
                </a:prstGeom>
                <a:solidFill>
                  <a:schemeClr val="accent1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7" name="타원 6">
                  <a:extLst>
                    <a:ext uri="{FF2B5EF4-FFF2-40B4-BE49-F238E27FC236}">
                      <a16:creationId xmlns:a16="http://schemas.microsoft.com/office/drawing/2014/main" id="{7FA58E64-3EFA-C5C4-6C3B-4AFB1B180089}"/>
                    </a:ext>
                  </a:extLst>
                </p:cNvPr>
                <p:cNvSpPr/>
                <p:nvPr/>
              </p:nvSpPr>
              <p:spPr>
                <a:xfrm>
                  <a:off x="6178666" y="5071398"/>
                  <a:ext cx="288000" cy="28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8" name="타원 7">
                  <a:extLst>
                    <a:ext uri="{FF2B5EF4-FFF2-40B4-BE49-F238E27FC236}">
                      <a16:creationId xmlns:a16="http://schemas.microsoft.com/office/drawing/2014/main" id="{23299161-CA64-B60B-1450-B930D1E715BB}"/>
                    </a:ext>
                  </a:extLst>
                </p:cNvPr>
                <p:cNvSpPr/>
                <p:nvPr/>
              </p:nvSpPr>
              <p:spPr>
                <a:xfrm>
                  <a:off x="5316092" y="5815523"/>
                  <a:ext cx="288000" cy="28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9" name="타원 8">
                  <a:extLst>
                    <a:ext uri="{FF2B5EF4-FFF2-40B4-BE49-F238E27FC236}">
                      <a16:creationId xmlns:a16="http://schemas.microsoft.com/office/drawing/2014/main" id="{71FD6F10-677D-8A49-FFAC-3BFF42823D6E}"/>
                    </a:ext>
                  </a:extLst>
                </p:cNvPr>
                <p:cNvSpPr/>
                <p:nvPr/>
              </p:nvSpPr>
              <p:spPr>
                <a:xfrm>
                  <a:off x="5836020" y="5807753"/>
                  <a:ext cx="288000" cy="28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0" name="타원 9">
                  <a:extLst>
                    <a:ext uri="{FF2B5EF4-FFF2-40B4-BE49-F238E27FC236}">
                      <a16:creationId xmlns:a16="http://schemas.microsoft.com/office/drawing/2014/main" id="{FD3938B5-EC8E-8E21-3240-FBE22D2DF997}"/>
                    </a:ext>
                  </a:extLst>
                </p:cNvPr>
                <p:cNvSpPr/>
                <p:nvPr/>
              </p:nvSpPr>
              <p:spPr>
                <a:xfrm>
                  <a:off x="5246612" y="4708739"/>
                  <a:ext cx="288000" cy="28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1" name="타원 10">
                  <a:extLst>
                    <a:ext uri="{FF2B5EF4-FFF2-40B4-BE49-F238E27FC236}">
                      <a16:creationId xmlns:a16="http://schemas.microsoft.com/office/drawing/2014/main" id="{CA46C941-47C6-51F8-4FEE-B61038D6FE9A}"/>
                    </a:ext>
                  </a:extLst>
                </p:cNvPr>
                <p:cNvSpPr/>
                <p:nvPr/>
              </p:nvSpPr>
              <p:spPr>
                <a:xfrm>
                  <a:off x="5051155" y="5187335"/>
                  <a:ext cx="288000" cy="288000"/>
                </a:xfrm>
                <a:prstGeom prst="ellipse">
                  <a:avLst/>
                </a:prstGeom>
                <a:solidFill>
                  <a:srgbClr val="92D05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2" name="타원 11">
                  <a:extLst>
                    <a:ext uri="{FF2B5EF4-FFF2-40B4-BE49-F238E27FC236}">
                      <a16:creationId xmlns:a16="http://schemas.microsoft.com/office/drawing/2014/main" id="{90CD1C31-31EE-C31A-E89F-6C58A0E99547}"/>
                    </a:ext>
                  </a:extLst>
                </p:cNvPr>
                <p:cNvSpPr/>
                <p:nvPr/>
              </p:nvSpPr>
              <p:spPr>
                <a:xfrm>
                  <a:off x="4176152" y="4458466"/>
                  <a:ext cx="1800000" cy="1800000"/>
                </a:xfrm>
                <a:prstGeom prst="ellipse">
                  <a:avLst/>
                </a:prstGeom>
                <a:noFill/>
                <a:ln w="19050">
                  <a:solidFill>
                    <a:schemeClr val="tx1">
                      <a:lumMod val="50000"/>
                      <a:lumOff val="50000"/>
                    </a:schemeClr>
                  </a:solidFill>
                  <a:prstDash val="dash"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3" name="타원 12">
                  <a:extLst>
                    <a:ext uri="{FF2B5EF4-FFF2-40B4-BE49-F238E27FC236}">
                      <a16:creationId xmlns:a16="http://schemas.microsoft.com/office/drawing/2014/main" id="{55C619CD-C134-9500-0A2B-14E1D33E4FB1}"/>
                    </a:ext>
                  </a:extLst>
                </p:cNvPr>
                <p:cNvSpPr/>
                <p:nvPr/>
              </p:nvSpPr>
              <p:spPr>
                <a:xfrm>
                  <a:off x="4491747" y="4844736"/>
                  <a:ext cx="288000" cy="28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  <p:sp>
              <p:nvSpPr>
                <p:cNvPr id="14" name="타원 13">
                  <a:extLst>
                    <a:ext uri="{FF2B5EF4-FFF2-40B4-BE49-F238E27FC236}">
                      <a16:creationId xmlns:a16="http://schemas.microsoft.com/office/drawing/2014/main" id="{C5AD6D3A-571B-6272-3F73-1FED5EF3DF5B}"/>
                    </a:ext>
                  </a:extLst>
                </p:cNvPr>
                <p:cNvSpPr/>
                <p:nvPr/>
              </p:nvSpPr>
              <p:spPr>
                <a:xfrm>
                  <a:off x="4581180" y="5815523"/>
                  <a:ext cx="288000" cy="288000"/>
                </a:xfrm>
                <a:prstGeom prst="ellipse">
                  <a:avLst/>
                </a:prstGeom>
                <a:solidFill>
                  <a:srgbClr val="FF0000"/>
                </a:solidFill>
                <a:ln>
                  <a:noFill/>
                </a:ln>
              </p:spPr>
              <p:style>
                <a:lnRef idx="2">
                  <a:schemeClr val="accent1">
                    <a:shade val="15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ko-KR" altLang="en-US" dirty="0"/>
                </a:p>
              </p:txBody>
            </p:sp>
          </p:grpSp>
          <p:sp>
            <p:nvSpPr>
              <p:cNvPr id="27" name="타원 26">
                <a:extLst>
                  <a:ext uri="{FF2B5EF4-FFF2-40B4-BE49-F238E27FC236}">
                    <a16:creationId xmlns:a16="http://schemas.microsoft.com/office/drawing/2014/main" id="{ECE28689-EEA6-3628-9754-6CB3304BB11E}"/>
                  </a:ext>
                </a:extLst>
              </p:cNvPr>
              <p:cNvSpPr/>
              <p:nvPr/>
            </p:nvSpPr>
            <p:spPr>
              <a:xfrm>
                <a:off x="3732570" y="2198370"/>
                <a:ext cx="3127878" cy="2156460"/>
              </a:xfrm>
              <a:prstGeom prst="ellipse">
                <a:avLst/>
              </a:prstGeom>
              <a:noFill/>
              <a:ln w="28575">
                <a:solidFill>
                  <a:schemeClr val="accent2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B246FDD9-58B9-0922-4923-F1AAC9C545A3}"/>
                </a:ext>
              </a:extLst>
            </p:cNvPr>
            <p:cNvSpPr txBox="1"/>
            <p:nvPr/>
          </p:nvSpPr>
          <p:spPr>
            <a:xfrm>
              <a:off x="4834272" y="391462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P2</a:t>
              </a:r>
              <a:endParaRPr lang="ko-KR" altLang="en-US" dirty="0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BEDC3722-22AB-2A51-4C79-B0F3D6B44B06}"/>
                </a:ext>
              </a:extLst>
            </p:cNvPr>
            <p:cNvSpPr txBox="1"/>
            <p:nvPr/>
          </p:nvSpPr>
          <p:spPr>
            <a:xfrm>
              <a:off x="5439395" y="337529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P1</a:t>
              </a:r>
              <a:endParaRPr lang="ko-KR" altLang="en-US" dirty="0"/>
            </a:p>
          </p:txBody>
        </p:sp>
        <p:cxnSp>
          <p:nvCxnSpPr>
            <p:cNvPr id="33" name="직선 화살표 연결선 32">
              <a:extLst>
                <a:ext uri="{FF2B5EF4-FFF2-40B4-BE49-F238E27FC236}">
                  <a16:creationId xmlns:a16="http://schemas.microsoft.com/office/drawing/2014/main" id="{9326AD2C-4736-AA83-EA7A-4275C1D32D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6675120" y="2947026"/>
              <a:ext cx="354851" cy="314334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51C7E0E-EDAE-4D3E-6943-BD20CED406DA}"/>
                </a:ext>
              </a:extLst>
            </p:cNvPr>
            <p:cNvSpPr txBox="1"/>
            <p:nvPr/>
          </p:nvSpPr>
          <p:spPr>
            <a:xfrm>
              <a:off x="6858980" y="2697111"/>
              <a:ext cx="716863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군집확대</a:t>
              </a:r>
            </a:p>
          </p:txBody>
        </p:sp>
      </p:grpSp>
      <p:sp>
        <p:nvSpPr>
          <p:cNvPr id="37" name="슬라이드 번호 개체 틀 36">
            <a:extLst>
              <a:ext uri="{FF2B5EF4-FFF2-40B4-BE49-F238E27FC236}">
                <a16:creationId xmlns:a16="http://schemas.microsoft.com/office/drawing/2014/main" id="{D0EDEE63-1593-EDAC-8BA5-44B08AEBCF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3368205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주성분 분석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주성분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10780515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변수가 많은 고차원 데이터의 경우 중요하지 않은 변수로 처리해야 할 데이터양이 많아지고 성능이 나빠지는 경향이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이때 사용하는 대표적인 알고리즘이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PCA(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Principal Component Analysis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PCA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고차원 데이터를 저차원데이터로 축소시키는 알고리즘 </a:t>
            </a:r>
            <a:r>
              <a:rPr lang="ko-KR" altLang="en-US" sz="1600" dirty="0">
                <a:latin typeface="+mn-ea"/>
              </a:rPr>
              <a:t>이며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고차원 데이터를 저차원으로 축소시켜 데이터가 가진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대표 특성만 추출한다면 </a:t>
            </a:r>
            <a:r>
              <a:rPr lang="ko-KR" altLang="en-US" sz="1600" dirty="0">
                <a:latin typeface="+mn-ea"/>
              </a:rPr>
              <a:t>성능이 좋아지고 작업이 간편해짐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40A49509-1826-C353-C388-E1726776872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5943659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주성분 분석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주성분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336502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밀도 기반 군집 분석과 </a:t>
            </a:r>
            <a:r>
              <a:rPr lang="en-US" altLang="ko-KR" sz="1600" dirty="0">
                <a:latin typeface="+mn-ea"/>
              </a:rPr>
              <a:t>PCA </a:t>
            </a:r>
            <a:r>
              <a:rPr lang="ko-KR" altLang="en-US" sz="1600" dirty="0">
                <a:latin typeface="+mn-ea"/>
              </a:rPr>
              <a:t>절차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EFFA4490-E84F-49E1-E47D-E9DD5410F182}"/>
              </a:ext>
            </a:extLst>
          </p:cNvPr>
          <p:cNvGrpSpPr/>
          <p:nvPr/>
        </p:nvGrpSpPr>
        <p:grpSpPr>
          <a:xfrm>
            <a:off x="536473" y="2129773"/>
            <a:ext cx="5615940" cy="1752600"/>
            <a:chOff x="861060" y="2362200"/>
            <a:chExt cx="5615940" cy="175260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6FC2DD5C-D9B2-DDC5-CA71-BE7E37B1F0CC}"/>
                </a:ext>
              </a:extLst>
            </p:cNvPr>
            <p:cNvSpPr/>
            <p:nvPr/>
          </p:nvSpPr>
          <p:spPr>
            <a:xfrm>
              <a:off x="861060" y="2948940"/>
              <a:ext cx="5615940" cy="11658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22783909-2989-3CA5-EE08-32117F2C3AD0}"/>
                </a:ext>
              </a:extLst>
            </p:cNvPr>
            <p:cNvSpPr/>
            <p:nvPr/>
          </p:nvSpPr>
          <p:spPr>
            <a:xfrm>
              <a:off x="861060" y="2362200"/>
              <a:ext cx="5615940" cy="46700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훈련 데이터의 정확한 클러스터링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D5A6982E-066D-4D3D-2EEB-DD7E7FA9B026}"/>
                </a:ext>
              </a:extLst>
            </p:cNvPr>
            <p:cNvSpPr/>
            <p:nvPr/>
          </p:nvSpPr>
          <p:spPr>
            <a:xfrm>
              <a:off x="925830" y="3038385"/>
              <a:ext cx="1440180" cy="3657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라이브러리호출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E348528-680F-B784-9F07-63B0A186BC9E}"/>
                </a:ext>
              </a:extLst>
            </p:cNvPr>
            <p:cNvSpPr/>
            <p:nvPr/>
          </p:nvSpPr>
          <p:spPr>
            <a:xfrm>
              <a:off x="2560320" y="3038385"/>
              <a:ext cx="1371600" cy="3657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데이터셋 로딩</a:t>
              </a:r>
            </a:p>
          </p:txBody>
        </p:sp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5D7CD4E6-21F8-E3BE-6EDB-9B1E078CFF8A}"/>
                </a:ext>
              </a:extLst>
            </p:cNvPr>
            <p:cNvSpPr/>
            <p:nvPr/>
          </p:nvSpPr>
          <p:spPr>
            <a:xfrm>
              <a:off x="4091940" y="3036390"/>
              <a:ext cx="2286000" cy="3657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데이터 </a:t>
              </a:r>
              <a:r>
                <a:rPr lang="ko-KR" altLang="en-US" sz="1400" dirty="0" err="1">
                  <a:solidFill>
                    <a:schemeClr val="tx1"/>
                  </a:solidFill>
                </a:rPr>
                <a:t>전처리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cxnSp>
          <p:nvCxnSpPr>
            <p:cNvPr id="10" name="직선 화살표 연결선 9">
              <a:extLst>
                <a:ext uri="{FF2B5EF4-FFF2-40B4-BE49-F238E27FC236}">
                  <a16:creationId xmlns:a16="http://schemas.microsoft.com/office/drawing/2014/main" id="{BE9ED270-6B48-7F00-FCC3-6F6A8A49333A}"/>
                </a:ext>
              </a:extLst>
            </p:cNvPr>
            <p:cNvCxnSpPr>
              <a:stCxn id="7" idx="3"/>
              <a:endCxn id="8" idx="1"/>
            </p:cNvCxnSpPr>
            <p:nvPr/>
          </p:nvCxnSpPr>
          <p:spPr>
            <a:xfrm>
              <a:off x="2366010" y="3221265"/>
              <a:ext cx="194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1" name="직선 화살표 연결선 10">
              <a:extLst>
                <a:ext uri="{FF2B5EF4-FFF2-40B4-BE49-F238E27FC236}">
                  <a16:creationId xmlns:a16="http://schemas.microsoft.com/office/drawing/2014/main" id="{BF9EEF64-AF4B-D26F-89C7-48B23CE87668}"/>
                </a:ext>
              </a:extLst>
            </p:cNvPr>
            <p:cNvCxnSpPr>
              <a:stCxn id="8" idx="3"/>
              <a:endCxn id="9" idx="1"/>
            </p:cNvCxnSpPr>
            <p:nvPr/>
          </p:nvCxnSpPr>
          <p:spPr>
            <a:xfrm flipV="1">
              <a:off x="3931920" y="3219270"/>
              <a:ext cx="160020" cy="1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7C1D0D71-C802-1F22-1DFE-9A3213D97B32}"/>
                </a:ext>
              </a:extLst>
            </p:cNvPr>
            <p:cNvSpPr/>
            <p:nvPr/>
          </p:nvSpPr>
          <p:spPr>
            <a:xfrm>
              <a:off x="925830" y="3668659"/>
              <a:ext cx="2301240" cy="3657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모델 생성 및 훈련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5E5B3DDA-EC03-F5FE-457C-D49319DAE53F}"/>
                </a:ext>
              </a:extLst>
            </p:cNvPr>
            <p:cNvSpPr/>
            <p:nvPr/>
          </p:nvSpPr>
          <p:spPr>
            <a:xfrm>
              <a:off x="3566160" y="3672098"/>
              <a:ext cx="2811780" cy="3657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클러스터링에 대한 시각화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14" name="연결선: 꺾임 13">
              <a:extLst>
                <a:ext uri="{FF2B5EF4-FFF2-40B4-BE49-F238E27FC236}">
                  <a16:creationId xmlns:a16="http://schemas.microsoft.com/office/drawing/2014/main" id="{1AD099AF-6CB9-52A9-ACAC-236F2400F958}"/>
                </a:ext>
              </a:extLst>
            </p:cNvPr>
            <p:cNvCxnSpPr>
              <a:stCxn id="9" idx="2"/>
              <a:endCxn id="12" idx="0"/>
            </p:cNvCxnSpPr>
            <p:nvPr/>
          </p:nvCxnSpPr>
          <p:spPr>
            <a:xfrm rot="5400000">
              <a:off x="3522441" y="1956159"/>
              <a:ext cx="266509" cy="315849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6" name="직선 화살표 연결선 15">
              <a:extLst>
                <a:ext uri="{FF2B5EF4-FFF2-40B4-BE49-F238E27FC236}">
                  <a16:creationId xmlns:a16="http://schemas.microsoft.com/office/drawing/2014/main" id="{27D73B96-632D-FA6F-F1EC-6D0CB7896B16}"/>
                </a:ext>
              </a:extLst>
            </p:cNvPr>
            <p:cNvCxnSpPr>
              <a:stCxn id="12" idx="3"/>
              <a:endCxn id="13" idx="1"/>
            </p:cNvCxnSpPr>
            <p:nvPr/>
          </p:nvCxnSpPr>
          <p:spPr>
            <a:xfrm>
              <a:off x="3227070" y="3851539"/>
              <a:ext cx="339090" cy="3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E159E8B4-7BCA-5CD6-2569-9E47068076C6}"/>
              </a:ext>
            </a:extLst>
          </p:cNvPr>
          <p:cNvSpPr txBox="1"/>
          <p:nvPr/>
        </p:nvSpPr>
        <p:spPr>
          <a:xfrm>
            <a:off x="492380" y="4033066"/>
            <a:ext cx="193835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라이브러리 호출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BAE96FB7-3756-2A14-FB24-3134ECF444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73" y="4492365"/>
            <a:ext cx="4032322" cy="1809375"/>
          </a:xfrm>
          <a:prstGeom prst="rect">
            <a:avLst/>
          </a:prstGeom>
        </p:spPr>
      </p:pic>
      <p:sp>
        <p:nvSpPr>
          <p:cNvPr id="22" name="슬라이드 번호 개체 틀 21">
            <a:extLst>
              <a:ext uri="{FF2B5EF4-FFF2-40B4-BE49-F238E27FC236}">
                <a16:creationId xmlns:a16="http://schemas.microsoft.com/office/drawing/2014/main" id="{33E261AA-077A-42D6-8A1D-E1A8718133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564544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주성분 분석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주성분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599555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훈련을 위해 </a:t>
            </a:r>
            <a:r>
              <a:rPr lang="en-US" altLang="ko-KR" sz="1600" dirty="0">
                <a:latin typeface="+mn-ea"/>
              </a:rPr>
              <a:t>credit card.csv </a:t>
            </a:r>
            <a:r>
              <a:rPr lang="ko-KR" altLang="en-US" sz="1600" dirty="0">
                <a:latin typeface="+mn-ea"/>
              </a:rPr>
              <a:t>파일을 불러옴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코드 실행 시 </a:t>
            </a:r>
            <a:r>
              <a:rPr lang="en-US" altLang="ko-KR" sz="1600" dirty="0">
                <a:latin typeface="+mn-ea"/>
              </a:rPr>
              <a:t>credit card.csv</a:t>
            </a:r>
            <a:r>
              <a:rPr lang="ko-KR" altLang="en-US" sz="1600" dirty="0">
                <a:latin typeface="+mn-ea"/>
              </a:rPr>
              <a:t>파일의 데이터셋의 정보를 보여줌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9276FAC-C583-268B-0101-19991E97E0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79" y="2474250"/>
            <a:ext cx="4320327" cy="99373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8D51EF2-5EA1-84F4-BF6E-CC2F99F953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99612" y="1691696"/>
            <a:ext cx="3852408" cy="4084265"/>
          </a:xfrm>
          <a:prstGeom prst="rect">
            <a:avLst/>
          </a:prstGeom>
        </p:spPr>
      </p:pic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272A1BD2-9DBA-2E6B-E32A-A0A5647C422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68288286"/>
              </p:ext>
            </p:extLst>
          </p:nvPr>
        </p:nvGraphicFramePr>
        <p:xfrm>
          <a:off x="492380" y="4537286"/>
          <a:ext cx="2722880" cy="1238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720">
                  <a:extLst>
                    <a:ext uri="{9D8B030D-6E8A-4147-A177-3AD203B41FA5}">
                      <a16:colId xmlns:a16="http://schemas.microsoft.com/office/drawing/2014/main" val="2540180011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1934411970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4261546428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3955124185"/>
                    </a:ext>
                  </a:extLst>
                </a:gridCol>
              </a:tblGrid>
              <a:tr h="247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Data1 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Data2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Data13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95711"/>
                  </a:ext>
                </a:extLst>
              </a:tr>
              <a:tr h="247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772507"/>
                  </a:ext>
                </a:extLst>
              </a:tr>
              <a:tr h="247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043412"/>
                  </a:ext>
                </a:extLst>
              </a:tr>
              <a:tr h="247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762436"/>
                  </a:ext>
                </a:extLst>
              </a:tr>
              <a:tr h="247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81557"/>
                  </a:ext>
                </a:extLst>
              </a:tr>
            </a:tbl>
          </a:graphicData>
        </a:graphic>
      </p:graphicFrame>
      <p:graphicFrame>
        <p:nvGraphicFramePr>
          <p:cNvPr id="9" name="표 8">
            <a:extLst>
              <a:ext uri="{FF2B5EF4-FFF2-40B4-BE49-F238E27FC236}">
                <a16:creationId xmlns:a16="http://schemas.microsoft.com/office/drawing/2014/main" id="{B0623C56-900E-84DC-88D7-F63B3CE5CDB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27346458"/>
              </p:ext>
            </p:extLst>
          </p:nvPr>
        </p:nvGraphicFramePr>
        <p:xfrm>
          <a:off x="4939197" y="4537286"/>
          <a:ext cx="2722880" cy="123867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80720">
                  <a:extLst>
                    <a:ext uri="{9D8B030D-6E8A-4147-A177-3AD203B41FA5}">
                      <a16:colId xmlns:a16="http://schemas.microsoft.com/office/drawing/2014/main" val="2540180011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1934411970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4261546428"/>
                    </a:ext>
                  </a:extLst>
                </a:gridCol>
                <a:gridCol w="680720">
                  <a:extLst>
                    <a:ext uri="{9D8B030D-6E8A-4147-A177-3AD203B41FA5}">
                      <a16:colId xmlns:a16="http://schemas.microsoft.com/office/drawing/2014/main" val="3955124185"/>
                    </a:ext>
                  </a:extLst>
                </a:gridCol>
              </a:tblGrid>
              <a:tr h="247735">
                <a:tc>
                  <a:txBody>
                    <a:bodyPr/>
                    <a:lstStyle/>
                    <a:p>
                      <a:pPr latinLnBrk="1"/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Data1 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Data2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Data13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305195711"/>
                  </a:ext>
                </a:extLst>
              </a:tr>
              <a:tr h="247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 err="1">
                          <a:solidFill>
                            <a:schemeClr val="accent2"/>
                          </a:solidFill>
                        </a:rPr>
                        <a:t>NaN</a:t>
                      </a:r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0.8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638772507"/>
                  </a:ext>
                </a:extLst>
              </a:tr>
              <a:tr h="247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1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err="1">
                          <a:solidFill>
                            <a:schemeClr val="accent2"/>
                          </a:solidFill>
                        </a:rPr>
                        <a:t>NaN</a:t>
                      </a:r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0.5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0.8</a:t>
                      </a:r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704043412"/>
                  </a:ext>
                </a:extLst>
              </a:tr>
              <a:tr h="247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0.2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0.5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0.6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203762436"/>
                  </a:ext>
                </a:extLst>
              </a:tr>
              <a:tr h="24773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tx1"/>
                          </a:solidFill>
                        </a:rPr>
                        <a:t>0.3</a:t>
                      </a:r>
                      <a:endParaRPr lang="ko-KR" altLang="en-US" sz="9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0.5</a:t>
                      </a:r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900" dirty="0">
                          <a:solidFill>
                            <a:schemeClr val="accent2"/>
                          </a:solidFill>
                        </a:rPr>
                        <a:t>0.6</a:t>
                      </a:r>
                      <a:endParaRPr lang="ko-KR" altLang="en-US" sz="900" dirty="0">
                        <a:solidFill>
                          <a:schemeClr val="accent2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173981557"/>
                  </a:ext>
                </a:extLst>
              </a:tr>
            </a:tbl>
          </a:graphicData>
        </a:graphic>
      </p:graphicFrame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7EC614D7-B7E8-3D72-57FE-166A847CBB28}"/>
              </a:ext>
            </a:extLst>
          </p:cNvPr>
          <p:cNvSpPr/>
          <p:nvPr/>
        </p:nvSpPr>
        <p:spPr>
          <a:xfrm>
            <a:off x="3705234" y="4984876"/>
            <a:ext cx="807720" cy="252053"/>
          </a:xfrm>
          <a:prstGeom prst="rightArrow">
            <a:avLst>
              <a:gd name="adj1" fmla="val 50000"/>
              <a:gd name="adj2" fmla="val 53023"/>
            </a:avLst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2D32EEB-60D8-3A95-9328-77CCAD47F300}"/>
              </a:ext>
            </a:extLst>
          </p:cNvPr>
          <p:cNvSpPr txBox="1"/>
          <p:nvPr/>
        </p:nvSpPr>
        <p:spPr>
          <a:xfrm>
            <a:off x="3215260" y="5190890"/>
            <a:ext cx="1787669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dirty="0" err="1"/>
              <a:t>df.fillna</a:t>
            </a:r>
            <a:r>
              <a:rPr lang="en-US" altLang="ko-KR" sz="1000" dirty="0"/>
              <a:t>(method=‘</a:t>
            </a:r>
            <a:r>
              <a:rPr lang="en-US" altLang="ko-KR" sz="1000" dirty="0" err="1"/>
              <a:t>ffill</a:t>
            </a:r>
            <a:r>
              <a:rPr lang="en-US" altLang="ko-KR" sz="1000" dirty="0"/>
              <a:t>’)</a:t>
            </a:r>
            <a:endParaRPr lang="ko-KR" altLang="en-US" sz="1000" dirty="0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CD743AC-B3A3-20AF-5844-CC4FDD706DD6}"/>
              </a:ext>
            </a:extLst>
          </p:cNvPr>
          <p:cNvSpPr txBox="1"/>
          <p:nvPr/>
        </p:nvSpPr>
        <p:spPr>
          <a:xfrm>
            <a:off x="492379" y="3856363"/>
            <a:ext cx="741260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df.fillna</a:t>
            </a:r>
            <a:r>
              <a:rPr lang="en-US" altLang="ko-KR" sz="1600" dirty="0">
                <a:latin typeface="+mn-ea"/>
              </a:rPr>
              <a:t>(method = ‘</a:t>
            </a:r>
            <a:r>
              <a:rPr lang="en-US" altLang="ko-KR" sz="1600" dirty="0" err="1">
                <a:latin typeface="+mn-ea"/>
              </a:rPr>
              <a:t>ffill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을 실행할 경우 위에서 아래 방향으로 </a:t>
            </a:r>
            <a:r>
              <a:rPr lang="ko-KR" altLang="en-US" sz="1600" dirty="0" err="1">
                <a:latin typeface="+mn-ea"/>
              </a:rPr>
              <a:t>결측값이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채워짐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7" name="슬라이드 번호 개체 틀 16">
            <a:extLst>
              <a:ext uri="{FF2B5EF4-FFF2-40B4-BE49-F238E27FC236}">
                <a16:creationId xmlns:a16="http://schemas.microsoft.com/office/drawing/2014/main" id="{C0C71419-ED35-27AB-C0F8-EE6AE88ED2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96369585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주성분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133570"/>
            <a:ext cx="5671745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 </a:t>
            </a:r>
            <a:r>
              <a:rPr lang="ko-KR" altLang="en-US" sz="1600" dirty="0" err="1">
                <a:latin typeface="+mn-ea"/>
              </a:rPr>
              <a:t>전처리</a:t>
            </a:r>
            <a:r>
              <a:rPr lang="ko-KR" altLang="en-US" sz="1600" dirty="0">
                <a:latin typeface="+mn-ea"/>
              </a:rPr>
              <a:t> 및 데이터를 </a:t>
            </a:r>
            <a:r>
              <a:rPr lang="en-US" altLang="ko-KR" sz="1600" dirty="0">
                <a:latin typeface="+mn-ea"/>
              </a:rPr>
              <a:t>2</a:t>
            </a:r>
            <a:r>
              <a:rPr lang="ko-KR" altLang="en-US" sz="1600" dirty="0">
                <a:latin typeface="+mn-ea"/>
              </a:rPr>
              <a:t>차원으로 차원 축소하는 과정임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평균이 </a:t>
            </a:r>
            <a:r>
              <a:rPr lang="en-US" altLang="ko-KR" sz="1600" dirty="0">
                <a:latin typeface="+mn-ea"/>
              </a:rPr>
              <a:t>0,</a:t>
            </a:r>
            <a:r>
              <a:rPr lang="ko-KR" altLang="en-US" sz="1600" dirty="0">
                <a:latin typeface="+mn-ea"/>
              </a:rPr>
              <a:t>표준편차가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이 되도록 데이터 크기를 조정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데이터가 가우스 분포를 따르도록 </a:t>
            </a:r>
            <a:r>
              <a:rPr lang="ko-KR" altLang="en-US" sz="1600" dirty="0" err="1">
                <a:latin typeface="+mn-ea"/>
              </a:rPr>
              <a:t>정규화함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9866627-90D2-2CDD-7751-A3A125F0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2870" y="2747012"/>
            <a:ext cx="4181580" cy="218884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352640-362B-9B36-9BBD-07BEA79AD3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98504" y="2747012"/>
            <a:ext cx="2931583" cy="2189410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BB11D4DB-BCD6-2A82-7A0A-38D6F58FA4D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53375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주성분 분석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A3B4FB-2FF8-A939-08CC-5E9855C17EDD}"/>
              </a:ext>
            </a:extLst>
          </p:cNvPr>
          <p:cNvSpPr txBox="1"/>
          <p:nvPr/>
        </p:nvSpPr>
        <p:spPr>
          <a:xfrm>
            <a:off x="492379" y="881676"/>
            <a:ext cx="382829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DBSCAN </a:t>
            </a:r>
            <a:r>
              <a:rPr lang="ko-KR" altLang="en-US" sz="1600" dirty="0">
                <a:latin typeface="+mn-ea"/>
              </a:rPr>
              <a:t>모델 생성 및 결과의 시각화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9A35CBBA-13C0-B109-D7E2-6644B08B8A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78" y="1321383"/>
            <a:ext cx="5183003" cy="46228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38F0BF0-570E-9728-B961-2F69DFB212B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79" y="2882399"/>
            <a:ext cx="5183003" cy="35213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9FD4625-57D3-2761-4AEC-5F20513714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610221" y="1217153"/>
            <a:ext cx="2522219" cy="1837172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C794AE80-2B5E-CA3F-9505-C495EBF1DB3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591172" y="3034301"/>
            <a:ext cx="3520568" cy="3369491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D5033AD-B619-0B11-D19E-F55F5BD2DCF1}"/>
              </a:ext>
            </a:extLst>
          </p:cNvPr>
          <p:cNvSpPr txBox="1"/>
          <p:nvPr/>
        </p:nvSpPr>
        <p:spPr>
          <a:xfrm>
            <a:off x="492378" y="1743596"/>
            <a:ext cx="6165470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클러스터 레이블에 대한 색상을 설정함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각 데이터 포인트의 클러스터 레이블에 따라 색상을 매핑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전체 데이터 </a:t>
            </a:r>
            <a:r>
              <a:rPr lang="ko-KR" altLang="en-US" sz="1600" dirty="0" err="1">
                <a:latin typeface="+mn-ea"/>
              </a:rPr>
              <a:t>플로팅</a:t>
            </a:r>
            <a:r>
              <a:rPr lang="ko-KR" altLang="en-US" sz="1600" dirty="0">
                <a:latin typeface="+mn-ea"/>
              </a:rPr>
              <a:t> 및 클러스터에 해당하는 색상과 레이블 시각화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01CD55FE-C510-D4A1-6532-E969813227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0067571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주성분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842959"/>
            <a:ext cx="773801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min_samples</a:t>
            </a:r>
            <a:r>
              <a:rPr lang="ko-KR" altLang="en-US" sz="1600" dirty="0">
                <a:latin typeface="+mn-ea"/>
              </a:rPr>
              <a:t>의 </a:t>
            </a:r>
            <a:r>
              <a:rPr lang="ko-KR" altLang="en-US" sz="1600" dirty="0" err="1">
                <a:latin typeface="+mn-ea"/>
              </a:rPr>
              <a:t>하이퍼파라미터를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3</a:t>
            </a:r>
            <a:r>
              <a:rPr lang="ko-KR" altLang="en-US" sz="1600" dirty="0">
                <a:latin typeface="+mn-ea"/>
              </a:rPr>
              <a:t>에서 </a:t>
            </a:r>
            <a:r>
              <a:rPr lang="en-US" altLang="ko-KR" sz="1600" dirty="0">
                <a:latin typeface="+mn-ea"/>
              </a:rPr>
              <a:t>50</a:t>
            </a:r>
            <a:r>
              <a:rPr lang="ko-KR" altLang="en-US" sz="1600" dirty="0">
                <a:latin typeface="+mn-ea"/>
              </a:rPr>
              <a:t>으로 변경하고 시각화 부분을 수정함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654BDA-650A-2A3E-D994-0F80DC1D6DC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1427126"/>
            <a:ext cx="4568081" cy="475488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5F0559-A0F6-92AF-1D8A-90A46DEE6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83675" y="1427126"/>
            <a:ext cx="5802891" cy="16181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3BA0B5-9AC8-AD8F-0C3B-F861EE5B86F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93715" y="3097637"/>
            <a:ext cx="2716791" cy="19788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12CA2D-F118-193E-2E10-3F9A28C8627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001000" y="3097637"/>
            <a:ext cx="3323666" cy="3181038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A9E01F7A-3E69-D393-EDF9-C6C6FF53D32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50909004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비지도 학습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3565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비지도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9781845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비지도 학습은 지도 학습처럼 레이블이 필요하지 않으며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정답이 없는 상태에서 훈련시키는 방식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비지도 학습은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군집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clustering</a:t>
            </a:r>
            <a:r>
              <a:rPr lang="ko-KR" altLang="en-US" sz="1600" dirty="0">
                <a:latin typeface="+mn-ea"/>
              </a:rPr>
              <a:t>과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차원축소 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dimensionality reduction</a:t>
            </a:r>
            <a:r>
              <a:rPr lang="ko-KR" altLang="en-US" sz="1600" dirty="0">
                <a:latin typeface="+mn-ea"/>
              </a:rPr>
              <a:t>가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군집</a:t>
            </a:r>
            <a:r>
              <a:rPr lang="ko-KR" altLang="en-US" sz="1600" dirty="0">
                <a:latin typeface="+mn-ea"/>
              </a:rPr>
              <a:t>은 각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데이터의 유사성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거리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을 측정한 후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유사성이 높은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거리가 짧은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데이터끼리 집단으로 분류하는 것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차원축소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차원을 나타내는 특성을 줄여서 데이터를 줄이는 방식임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192192DA-BBC6-5CB3-B6FB-92D8A1EB78A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64246067"/>
              </p:ext>
            </p:extLst>
          </p:nvPr>
        </p:nvGraphicFramePr>
        <p:xfrm>
          <a:off x="1670534" y="3520761"/>
          <a:ext cx="7927416" cy="1793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2472">
                  <a:extLst>
                    <a:ext uri="{9D8B030D-6E8A-4147-A177-3AD203B41FA5}">
                      <a16:colId xmlns:a16="http://schemas.microsoft.com/office/drawing/2014/main" val="2123998139"/>
                    </a:ext>
                  </a:extLst>
                </a:gridCol>
                <a:gridCol w="2642472">
                  <a:extLst>
                    <a:ext uri="{9D8B030D-6E8A-4147-A177-3AD203B41FA5}">
                      <a16:colId xmlns:a16="http://schemas.microsoft.com/office/drawing/2014/main" val="938649046"/>
                    </a:ext>
                  </a:extLst>
                </a:gridCol>
                <a:gridCol w="2642472">
                  <a:extLst>
                    <a:ext uri="{9D8B030D-6E8A-4147-A177-3AD203B41FA5}">
                      <a16:colId xmlns:a16="http://schemas.microsoft.com/office/drawing/2014/main" val="1086047941"/>
                    </a:ext>
                  </a:extLst>
                </a:gridCol>
              </a:tblGrid>
              <a:tr h="624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구분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군집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600" dirty="0">
                          <a:solidFill>
                            <a:schemeClr val="tx1"/>
                          </a:solidFill>
                        </a:rPr>
                        <a:t>차원축소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6572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목표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데이터 그룹화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데이터 간소화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886820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주요알고리즘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K-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평균 군집화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(K-Means)</a:t>
                      </a:r>
                      <a:endParaRPr lang="ko-KR" altLang="en-US" sz="1100" dirty="0">
                        <a:solidFill>
                          <a:schemeClr val="tx1"/>
                        </a:solidFill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주성분 분석</a:t>
                      </a:r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(PCA)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7905705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예시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사용자의 관심사에 따라 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그룹화하여 마케팅에 활용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데이터 압축</a:t>
                      </a:r>
                      <a:endParaRPr lang="en-US" altLang="ko-KR" sz="1100" dirty="0">
                        <a:solidFill>
                          <a:schemeClr val="tx1"/>
                        </a:solidFill>
                      </a:endParaRPr>
                    </a:p>
                    <a:p>
                      <a:pPr latinLnBrk="1"/>
                      <a:r>
                        <a:rPr lang="en-US" altLang="ko-KR" sz="1100" dirty="0">
                          <a:solidFill>
                            <a:schemeClr val="tx1"/>
                          </a:solidFill>
                        </a:rPr>
                        <a:t>- </a:t>
                      </a:r>
                      <a:r>
                        <a:rPr lang="ko-KR" altLang="en-US" sz="1100" dirty="0">
                          <a:solidFill>
                            <a:schemeClr val="tx1"/>
                          </a:solidFill>
                        </a:rPr>
                        <a:t>중요한 속성 도출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47644348"/>
                  </a:ext>
                </a:extLst>
              </a:tr>
            </a:tbl>
          </a:graphicData>
        </a:graphic>
      </p:graphicFrame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6CE72CB6-0161-14F4-5939-3323E826929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671718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62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</a:t>
            </a:r>
            <a:r>
              <a:rPr lang="ko-KR" altLang="en-US" sz="3200" dirty="0">
                <a:latin typeface="+mj-ea"/>
                <a:ea typeface="+mj-ea"/>
              </a:rPr>
              <a:t>주성분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842959"/>
            <a:ext cx="1063303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모델에서 </a:t>
            </a:r>
            <a:r>
              <a:rPr lang="ko-KR" altLang="en-US" sz="1600" dirty="0" err="1">
                <a:latin typeface="+mn-ea"/>
              </a:rPr>
              <a:t>하이퍼파라미터</a:t>
            </a:r>
            <a:r>
              <a:rPr lang="ko-KR" altLang="en-US" sz="1600" dirty="0">
                <a:latin typeface="+mn-ea"/>
              </a:rPr>
              <a:t> 영향에 따라 클러스터 결과가 달라짐을 알 수 있음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최적의 성능을 위해 적절한 튜닝을 해야함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D7654BDA-650A-2A3E-D994-0F80DC1D6DC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92380" y="1433277"/>
            <a:ext cx="4568081" cy="4742578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A65F0559-A0F6-92AF-1D8A-90A46DEE6B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498597" y="1427126"/>
            <a:ext cx="5773046" cy="161815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D3BA0B5-9AC8-AD8F-0C3B-F861EE5B86F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200893" y="3097637"/>
            <a:ext cx="2715783" cy="197889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5E12CA2D-F118-193E-2E10-3F9A28C8627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8004701" y="3097637"/>
            <a:ext cx="3316264" cy="3181038"/>
          </a:xfrm>
          <a:prstGeom prst="rect">
            <a:avLst/>
          </a:prstGeom>
        </p:spPr>
      </p:pic>
      <p:sp>
        <p:nvSpPr>
          <p:cNvPr id="12" name="슬라이드 번호 개체 틀 11">
            <a:extLst>
              <a:ext uri="{FF2B5EF4-FFF2-40B4-BE49-F238E27FC236}">
                <a16:creationId xmlns:a16="http://schemas.microsoft.com/office/drawing/2014/main" id="{3514D9B2-8F29-8436-99DC-F7DA650D685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7907703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10826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K-</a:t>
            </a:r>
            <a:r>
              <a:rPr lang="ko-KR" altLang="en-US" sz="2000" dirty="0">
                <a:latin typeface="+mj-ea"/>
                <a:ea typeface="+mj-ea"/>
              </a:rPr>
              <a:t>평균 군집화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평균 군집화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751114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K-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평균 군집화</a:t>
            </a:r>
            <a:r>
              <a:rPr lang="en-US" altLang="ko-KR" sz="1600" dirty="0">
                <a:latin typeface="+mn-ea"/>
              </a:rPr>
              <a:t>(K-means clustering)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데이터를 입력 받아 소수의 그룹으로 묶는 알고리즘</a:t>
            </a:r>
            <a:r>
              <a:rPr lang="ko-KR" altLang="en-US" sz="1600" dirty="0">
                <a:latin typeface="+mn-ea"/>
              </a:rPr>
              <a:t>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레이블이 없는 데이터를 입력 받아 각 데이터에 레이블을 할당해서 군집화를 수행함</a:t>
            </a:r>
            <a:endParaRPr lang="en-US" altLang="ko-KR" sz="1600" dirty="0">
              <a:latin typeface="+mn-ea"/>
            </a:endParaRPr>
          </a:p>
        </p:txBody>
      </p:sp>
      <p:graphicFrame>
        <p:nvGraphicFramePr>
          <p:cNvPr id="2" name="표 1">
            <a:extLst>
              <a:ext uri="{FF2B5EF4-FFF2-40B4-BE49-F238E27FC236}">
                <a16:creationId xmlns:a16="http://schemas.microsoft.com/office/drawing/2014/main" id="{96D4D1B0-DFBD-48D9-18DF-2C303EE7969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92999956"/>
              </p:ext>
            </p:extLst>
          </p:nvPr>
        </p:nvGraphicFramePr>
        <p:xfrm>
          <a:off x="1232891" y="2795692"/>
          <a:ext cx="1248325" cy="113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65">
                  <a:extLst>
                    <a:ext uri="{9D8B030D-6E8A-4147-A177-3AD203B41FA5}">
                      <a16:colId xmlns:a16="http://schemas.microsoft.com/office/drawing/2014/main" val="2469123674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2486320243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3394176481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165658390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301349774"/>
                    </a:ext>
                  </a:extLst>
                </a:gridCol>
              </a:tblGrid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12454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526152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8211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86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292375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91F160B0-5F60-10CE-D6F1-D5828AA3DC81}"/>
              </a:ext>
            </a:extLst>
          </p:cNvPr>
          <p:cNvSpPr txBox="1"/>
          <p:nvPr/>
        </p:nvSpPr>
        <p:spPr>
          <a:xfrm>
            <a:off x="1460149" y="4015740"/>
            <a:ext cx="79380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입력데이터</a:t>
            </a:r>
            <a:endParaRPr lang="ko-KR" altLang="en-US" dirty="0"/>
          </a:p>
        </p:txBody>
      </p:sp>
      <p:sp>
        <p:nvSpPr>
          <p:cNvPr id="6" name="타원 5">
            <a:extLst>
              <a:ext uri="{FF2B5EF4-FFF2-40B4-BE49-F238E27FC236}">
                <a16:creationId xmlns:a16="http://schemas.microsoft.com/office/drawing/2014/main" id="{56529593-A9D4-A914-E34B-6211B0A9A9FA}"/>
              </a:ext>
            </a:extLst>
          </p:cNvPr>
          <p:cNvSpPr/>
          <p:nvPr/>
        </p:nvSpPr>
        <p:spPr>
          <a:xfrm>
            <a:off x="2176057" y="297095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" name="타원 6">
            <a:extLst>
              <a:ext uri="{FF2B5EF4-FFF2-40B4-BE49-F238E27FC236}">
                <a16:creationId xmlns:a16="http://schemas.microsoft.com/office/drawing/2014/main" id="{D1EA3633-1587-567A-FAAA-6D212A86149F}"/>
              </a:ext>
            </a:extLst>
          </p:cNvPr>
          <p:cNvSpPr/>
          <p:nvPr/>
        </p:nvSpPr>
        <p:spPr>
          <a:xfrm>
            <a:off x="2176057" y="34133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타원 7">
            <a:extLst>
              <a:ext uri="{FF2B5EF4-FFF2-40B4-BE49-F238E27FC236}">
                <a16:creationId xmlns:a16="http://schemas.microsoft.com/office/drawing/2014/main" id="{D4450B2A-6BEE-5344-87A7-E1EEE4FFCFD5}"/>
              </a:ext>
            </a:extLst>
          </p:cNvPr>
          <p:cNvSpPr/>
          <p:nvPr/>
        </p:nvSpPr>
        <p:spPr>
          <a:xfrm>
            <a:off x="1933898" y="297095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8C1FE88D-800A-80DF-81B5-270F0F275098}"/>
              </a:ext>
            </a:extLst>
          </p:cNvPr>
          <p:cNvSpPr/>
          <p:nvPr/>
        </p:nvSpPr>
        <p:spPr>
          <a:xfrm>
            <a:off x="1169891" y="34133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타원 9">
            <a:extLst>
              <a:ext uri="{FF2B5EF4-FFF2-40B4-BE49-F238E27FC236}">
                <a16:creationId xmlns:a16="http://schemas.microsoft.com/office/drawing/2014/main" id="{F85D1387-D7ED-8194-7F56-CB86BAA6DDA8}"/>
              </a:ext>
            </a:extLst>
          </p:cNvPr>
          <p:cNvSpPr/>
          <p:nvPr/>
        </p:nvSpPr>
        <p:spPr>
          <a:xfrm>
            <a:off x="1427629" y="36419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타원 10">
            <a:extLst>
              <a:ext uri="{FF2B5EF4-FFF2-40B4-BE49-F238E27FC236}">
                <a16:creationId xmlns:a16="http://schemas.microsoft.com/office/drawing/2014/main" id="{2CA5BDF1-A9AB-4F5E-26E5-5804A1591981}"/>
              </a:ext>
            </a:extLst>
          </p:cNvPr>
          <p:cNvSpPr/>
          <p:nvPr/>
        </p:nvSpPr>
        <p:spPr>
          <a:xfrm>
            <a:off x="1427629" y="386892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화살표: 오른쪽 11">
            <a:extLst>
              <a:ext uri="{FF2B5EF4-FFF2-40B4-BE49-F238E27FC236}">
                <a16:creationId xmlns:a16="http://schemas.microsoft.com/office/drawing/2014/main" id="{C5D091D1-4A46-5EB9-BD1D-4DE23BB3B948}"/>
              </a:ext>
            </a:extLst>
          </p:cNvPr>
          <p:cNvSpPr/>
          <p:nvPr/>
        </p:nvSpPr>
        <p:spPr>
          <a:xfrm>
            <a:off x="2766811" y="3247314"/>
            <a:ext cx="327660" cy="2286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3" name="표 12">
            <a:extLst>
              <a:ext uri="{FF2B5EF4-FFF2-40B4-BE49-F238E27FC236}">
                <a16:creationId xmlns:a16="http://schemas.microsoft.com/office/drawing/2014/main" id="{D28652E5-9285-A185-ECFC-6D4DC89926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5879791"/>
              </p:ext>
            </p:extLst>
          </p:nvPr>
        </p:nvGraphicFramePr>
        <p:xfrm>
          <a:off x="3336630" y="2795692"/>
          <a:ext cx="1248325" cy="113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65">
                  <a:extLst>
                    <a:ext uri="{9D8B030D-6E8A-4147-A177-3AD203B41FA5}">
                      <a16:colId xmlns:a16="http://schemas.microsoft.com/office/drawing/2014/main" val="2469123674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2486320243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3394176481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165658390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301349774"/>
                    </a:ext>
                  </a:extLst>
                </a:gridCol>
              </a:tblGrid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12454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526152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8211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86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292375"/>
                  </a:ext>
                </a:extLst>
              </a:tr>
            </a:tbl>
          </a:graphicData>
        </a:graphic>
      </p:graphicFrame>
      <p:sp>
        <p:nvSpPr>
          <p:cNvPr id="14" name="TextBox 13">
            <a:extLst>
              <a:ext uri="{FF2B5EF4-FFF2-40B4-BE49-F238E27FC236}">
                <a16:creationId xmlns:a16="http://schemas.microsoft.com/office/drawing/2014/main" id="{A998A422-DD8D-A166-8E35-19CA4F3FA993}"/>
              </a:ext>
            </a:extLst>
          </p:cNvPr>
          <p:cNvSpPr txBox="1"/>
          <p:nvPr/>
        </p:nvSpPr>
        <p:spPr>
          <a:xfrm>
            <a:off x="3377941" y="4015740"/>
            <a:ext cx="11657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클러스터</a:t>
            </a:r>
            <a:r>
              <a:rPr lang="en-US" altLang="ko-KR" sz="1000" dirty="0"/>
              <a:t>(</a:t>
            </a:r>
            <a:r>
              <a:rPr lang="ko-KR" altLang="en-US" sz="1000" dirty="0"/>
              <a:t>중심점</a:t>
            </a:r>
            <a:r>
              <a:rPr lang="en-US" altLang="ko-KR" sz="1000" dirty="0"/>
              <a:t>)</a:t>
            </a:r>
          </a:p>
          <a:p>
            <a:pPr algn="ctr"/>
            <a:r>
              <a:rPr lang="ko-KR" altLang="en-US" sz="1000" dirty="0"/>
              <a:t>정의</a:t>
            </a:r>
            <a:r>
              <a:rPr lang="en-US" altLang="ko-KR" sz="1000" dirty="0"/>
              <a:t>(K=2)</a:t>
            </a:r>
          </a:p>
        </p:txBody>
      </p:sp>
      <p:sp>
        <p:nvSpPr>
          <p:cNvPr id="16" name="타원 15">
            <a:extLst>
              <a:ext uri="{FF2B5EF4-FFF2-40B4-BE49-F238E27FC236}">
                <a16:creationId xmlns:a16="http://schemas.microsoft.com/office/drawing/2014/main" id="{63F0B7C4-F119-6882-6142-FD459A456DA9}"/>
              </a:ext>
            </a:extLst>
          </p:cNvPr>
          <p:cNvSpPr/>
          <p:nvPr/>
        </p:nvSpPr>
        <p:spPr>
          <a:xfrm>
            <a:off x="4279796" y="297095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7" name="타원 16">
            <a:extLst>
              <a:ext uri="{FF2B5EF4-FFF2-40B4-BE49-F238E27FC236}">
                <a16:creationId xmlns:a16="http://schemas.microsoft.com/office/drawing/2014/main" id="{1052F417-EDBD-A0E2-5936-50CD91320D14}"/>
              </a:ext>
            </a:extLst>
          </p:cNvPr>
          <p:cNvSpPr/>
          <p:nvPr/>
        </p:nvSpPr>
        <p:spPr>
          <a:xfrm>
            <a:off x="4279796" y="34133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타원 18">
            <a:extLst>
              <a:ext uri="{FF2B5EF4-FFF2-40B4-BE49-F238E27FC236}">
                <a16:creationId xmlns:a16="http://schemas.microsoft.com/office/drawing/2014/main" id="{ED614D39-51E8-E6CB-7A5D-79FDF51345D0}"/>
              </a:ext>
            </a:extLst>
          </p:cNvPr>
          <p:cNvSpPr/>
          <p:nvPr/>
        </p:nvSpPr>
        <p:spPr>
          <a:xfrm>
            <a:off x="4037637" y="297095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타원 19">
            <a:extLst>
              <a:ext uri="{FF2B5EF4-FFF2-40B4-BE49-F238E27FC236}">
                <a16:creationId xmlns:a16="http://schemas.microsoft.com/office/drawing/2014/main" id="{072DE1D7-D4B0-DAD8-8AE0-FA56D84EC2F5}"/>
              </a:ext>
            </a:extLst>
          </p:cNvPr>
          <p:cNvSpPr/>
          <p:nvPr/>
        </p:nvSpPr>
        <p:spPr>
          <a:xfrm>
            <a:off x="3273630" y="34133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1" name="타원 20">
            <a:extLst>
              <a:ext uri="{FF2B5EF4-FFF2-40B4-BE49-F238E27FC236}">
                <a16:creationId xmlns:a16="http://schemas.microsoft.com/office/drawing/2014/main" id="{6040D93F-0D64-B3EA-2CAD-4260FA1E5562}"/>
              </a:ext>
            </a:extLst>
          </p:cNvPr>
          <p:cNvSpPr/>
          <p:nvPr/>
        </p:nvSpPr>
        <p:spPr>
          <a:xfrm>
            <a:off x="3531368" y="36419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2" name="타원 21">
            <a:extLst>
              <a:ext uri="{FF2B5EF4-FFF2-40B4-BE49-F238E27FC236}">
                <a16:creationId xmlns:a16="http://schemas.microsoft.com/office/drawing/2014/main" id="{1DED60E9-9A07-DA1D-6095-C0CA42294586}"/>
              </a:ext>
            </a:extLst>
          </p:cNvPr>
          <p:cNvSpPr/>
          <p:nvPr/>
        </p:nvSpPr>
        <p:spPr>
          <a:xfrm>
            <a:off x="3531368" y="386892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1" name="화살표: 오른쪽 30">
            <a:extLst>
              <a:ext uri="{FF2B5EF4-FFF2-40B4-BE49-F238E27FC236}">
                <a16:creationId xmlns:a16="http://schemas.microsoft.com/office/drawing/2014/main" id="{031F0713-0CB8-0615-C9DF-81E613BF3464}"/>
              </a:ext>
            </a:extLst>
          </p:cNvPr>
          <p:cNvSpPr/>
          <p:nvPr/>
        </p:nvSpPr>
        <p:spPr>
          <a:xfrm>
            <a:off x="4958302" y="3247314"/>
            <a:ext cx="327660" cy="2286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32" name="표 31">
            <a:extLst>
              <a:ext uri="{FF2B5EF4-FFF2-40B4-BE49-F238E27FC236}">
                <a16:creationId xmlns:a16="http://schemas.microsoft.com/office/drawing/2014/main" id="{93D17789-8F77-1149-3498-B6DE9CA4C3A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835879"/>
              </p:ext>
            </p:extLst>
          </p:nvPr>
        </p:nvGraphicFramePr>
        <p:xfrm>
          <a:off x="5525849" y="2795692"/>
          <a:ext cx="1248325" cy="113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65">
                  <a:extLst>
                    <a:ext uri="{9D8B030D-6E8A-4147-A177-3AD203B41FA5}">
                      <a16:colId xmlns:a16="http://schemas.microsoft.com/office/drawing/2014/main" val="2469123674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2486320243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3394176481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165658390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301349774"/>
                    </a:ext>
                  </a:extLst>
                </a:gridCol>
              </a:tblGrid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12454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526152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8211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86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292375"/>
                  </a:ext>
                </a:extLst>
              </a:tr>
            </a:tbl>
          </a:graphicData>
        </a:graphic>
      </p:graphicFrame>
      <p:sp>
        <p:nvSpPr>
          <p:cNvPr id="33" name="TextBox 32">
            <a:extLst>
              <a:ext uri="{FF2B5EF4-FFF2-40B4-BE49-F238E27FC236}">
                <a16:creationId xmlns:a16="http://schemas.microsoft.com/office/drawing/2014/main" id="{3A0539DB-2D03-6010-F365-C11A5DE24E12}"/>
              </a:ext>
            </a:extLst>
          </p:cNvPr>
          <p:cNvSpPr txBox="1"/>
          <p:nvPr/>
        </p:nvSpPr>
        <p:spPr>
          <a:xfrm>
            <a:off x="5538307" y="4015740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중심점을 기준으로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클러스터링</a:t>
            </a:r>
            <a:endParaRPr lang="en-US" altLang="ko-KR" sz="1000" dirty="0"/>
          </a:p>
        </p:txBody>
      </p:sp>
      <p:sp>
        <p:nvSpPr>
          <p:cNvPr id="34" name="타원 33">
            <a:extLst>
              <a:ext uri="{FF2B5EF4-FFF2-40B4-BE49-F238E27FC236}">
                <a16:creationId xmlns:a16="http://schemas.microsoft.com/office/drawing/2014/main" id="{E1521DAA-2155-1A35-0CD2-4186856B94BE}"/>
              </a:ext>
            </a:extLst>
          </p:cNvPr>
          <p:cNvSpPr/>
          <p:nvPr/>
        </p:nvSpPr>
        <p:spPr>
          <a:xfrm>
            <a:off x="6469015" y="297095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5" name="타원 34">
            <a:extLst>
              <a:ext uri="{FF2B5EF4-FFF2-40B4-BE49-F238E27FC236}">
                <a16:creationId xmlns:a16="http://schemas.microsoft.com/office/drawing/2014/main" id="{28796BA1-732A-2FC6-CED5-968B6FE3A719}"/>
              </a:ext>
            </a:extLst>
          </p:cNvPr>
          <p:cNvSpPr/>
          <p:nvPr/>
        </p:nvSpPr>
        <p:spPr>
          <a:xfrm>
            <a:off x="6469015" y="34133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6" name="타원 35">
            <a:extLst>
              <a:ext uri="{FF2B5EF4-FFF2-40B4-BE49-F238E27FC236}">
                <a16:creationId xmlns:a16="http://schemas.microsoft.com/office/drawing/2014/main" id="{2C375350-60CD-279E-5C40-8ED07CF93B61}"/>
              </a:ext>
            </a:extLst>
          </p:cNvPr>
          <p:cNvSpPr/>
          <p:nvPr/>
        </p:nvSpPr>
        <p:spPr>
          <a:xfrm>
            <a:off x="6226856" y="297095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DA8210F9-BE27-BD28-22AF-7323EABC2418}"/>
              </a:ext>
            </a:extLst>
          </p:cNvPr>
          <p:cNvSpPr/>
          <p:nvPr/>
        </p:nvSpPr>
        <p:spPr>
          <a:xfrm>
            <a:off x="5462849" y="34133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8" name="타원 37">
            <a:extLst>
              <a:ext uri="{FF2B5EF4-FFF2-40B4-BE49-F238E27FC236}">
                <a16:creationId xmlns:a16="http://schemas.microsoft.com/office/drawing/2014/main" id="{D7EA141F-3835-665E-F50F-55F179917596}"/>
              </a:ext>
            </a:extLst>
          </p:cNvPr>
          <p:cNvSpPr/>
          <p:nvPr/>
        </p:nvSpPr>
        <p:spPr>
          <a:xfrm>
            <a:off x="5720587" y="36419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9" name="타원 38">
            <a:extLst>
              <a:ext uri="{FF2B5EF4-FFF2-40B4-BE49-F238E27FC236}">
                <a16:creationId xmlns:a16="http://schemas.microsoft.com/office/drawing/2014/main" id="{92ED4BAA-516C-4FD8-B222-440C5D992050}"/>
              </a:ext>
            </a:extLst>
          </p:cNvPr>
          <p:cNvSpPr/>
          <p:nvPr/>
        </p:nvSpPr>
        <p:spPr>
          <a:xfrm>
            <a:off x="5720587" y="386892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0" name="화살표: 오른쪽 39">
            <a:extLst>
              <a:ext uri="{FF2B5EF4-FFF2-40B4-BE49-F238E27FC236}">
                <a16:creationId xmlns:a16="http://schemas.microsoft.com/office/drawing/2014/main" id="{38D74118-DAB7-1528-0AC2-DC75E82F34B6}"/>
              </a:ext>
            </a:extLst>
          </p:cNvPr>
          <p:cNvSpPr/>
          <p:nvPr/>
        </p:nvSpPr>
        <p:spPr>
          <a:xfrm>
            <a:off x="7059769" y="3247314"/>
            <a:ext cx="327660" cy="2286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41" name="표 40">
            <a:extLst>
              <a:ext uri="{FF2B5EF4-FFF2-40B4-BE49-F238E27FC236}">
                <a16:creationId xmlns:a16="http://schemas.microsoft.com/office/drawing/2014/main" id="{379A5623-774D-7AC9-C56A-68101C5F1C2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02589995"/>
              </p:ext>
            </p:extLst>
          </p:nvPr>
        </p:nvGraphicFramePr>
        <p:xfrm>
          <a:off x="7629588" y="2795692"/>
          <a:ext cx="1248325" cy="113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65">
                  <a:extLst>
                    <a:ext uri="{9D8B030D-6E8A-4147-A177-3AD203B41FA5}">
                      <a16:colId xmlns:a16="http://schemas.microsoft.com/office/drawing/2014/main" val="2469123674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2486320243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3394176481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165658390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301349774"/>
                    </a:ext>
                  </a:extLst>
                </a:gridCol>
              </a:tblGrid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12454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526152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8211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86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292375"/>
                  </a:ext>
                </a:extLst>
              </a:tr>
            </a:tbl>
          </a:graphicData>
        </a:graphic>
      </p:graphicFrame>
      <p:sp>
        <p:nvSpPr>
          <p:cNvPr id="42" name="TextBox 41">
            <a:extLst>
              <a:ext uri="{FF2B5EF4-FFF2-40B4-BE49-F238E27FC236}">
                <a16:creationId xmlns:a16="http://schemas.microsoft.com/office/drawing/2014/main" id="{E2182B1B-5C80-849D-BAF9-0B90FD9A6725}"/>
              </a:ext>
            </a:extLst>
          </p:cNvPr>
          <p:cNvSpPr txBox="1"/>
          <p:nvPr/>
        </p:nvSpPr>
        <p:spPr>
          <a:xfrm>
            <a:off x="7609986" y="4015740"/>
            <a:ext cx="12875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새로운 중심점 정의</a:t>
            </a:r>
            <a:endParaRPr lang="ko-KR" altLang="en-US" dirty="0"/>
          </a:p>
        </p:txBody>
      </p:sp>
      <p:sp>
        <p:nvSpPr>
          <p:cNvPr id="43" name="타원 42">
            <a:extLst>
              <a:ext uri="{FF2B5EF4-FFF2-40B4-BE49-F238E27FC236}">
                <a16:creationId xmlns:a16="http://schemas.microsoft.com/office/drawing/2014/main" id="{6DDD2238-A517-479D-59A0-065836CA46FA}"/>
              </a:ext>
            </a:extLst>
          </p:cNvPr>
          <p:cNvSpPr/>
          <p:nvPr/>
        </p:nvSpPr>
        <p:spPr>
          <a:xfrm>
            <a:off x="8572754" y="297095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4" name="타원 43">
            <a:extLst>
              <a:ext uri="{FF2B5EF4-FFF2-40B4-BE49-F238E27FC236}">
                <a16:creationId xmlns:a16="http://schemas.microsoft.com/office/drawing/2014/main" id="{3BFD6B25-FE95-1964-9DC7-67227344BA32}"/>
              </a:ext>
            </a:extLst>
          </p:cNvPr>
          <p:cNvSpPr/>
          <p:nvPr/>
        </p:nvSpPr>
        <p:spPr>
          <a:xfrm>
            <a:off x="8572754" y="34133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5" name="타원 44">
            <a:extLst>
              <a:ext uri="{FF2B5EF4-FFF2-40B4-BE49-F238E27FC236}">
                <a16:creationId xmlns:a16="http://schemas.microsoft.com/office/drawing/2014/main" id="{FDCA74B1-DC15-9D15-22F8-E467FBDA0E85}"/>
              </a:ext>
            </a:extLst>
          </p:cNvPr>
          <p:cNvSpPr/>
          <p:nvPr/>
        </p:nvSpPr>
        <p:spPr>
          <a:xfrm>
            <a:off x="8330595" y="297095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6" name="타원 45">
            <a:extLst>
              <a:ext uri="{FF2B5EF4-FFF2-40B4-BE49-F238E27FC236}">
                <a16:creationId xmlns:a16="http://schemas.microsoft.com/office/drawing/2014/main" id="{BB2EF462-4205-7E54-25EE-20DA0A49E461}"/>
              </a:ext>
            </a:extLst>
          </p:cNvPr>
          <p:cNvSpPr/>
          <p:nvPr/>
        </p:nvSpPr>
        <p:spPr>
          <a:xfrm>
            <a:off x="7566588" y="34133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7" name="타원 46">
            <a:extLst>
              <a:ext uri="{FF2B5EF4-FFF2-40B4-BE49-F238E27FC236}">
                <a16:creationId xmlns:a16="http://schemas.microsoft.com/office/drawing/2014/main" id="{D3647C5C-6B33-D012-FE88-A98D6BD9A5BE}"/>
              </a:ext>
            </a:extLst>
          </p:cNvPr>
          <p:cNvSpPr/>
          <p:nvPr/>
        </p:nvSpPr>
        <p:spPr>
          <a:xfrm>
            <a:off x="7824326" y="3641937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48" name="타원 47">
            <a:extLst>
              <a:ext uri="{FF2B5EF4-FFF2-40B4-BE49-F238E27FC236}">
                <a16:creationId xmlns:a16="http://schemas.microsoft.com/office/drawing/2014/main" id="{3C05BE14-06A5-2836-3CB5-E231C173F39B}"/>
              </a:ext>
            </a:extLst>
          </p:cNvPr>
          <p:cNvSpPr/>
          <p:nvPr/>
        </p:nvSpPr>
        <p:spPr>
          <a:xfrm>
            <a:off x="7824326" y="3868922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49" name="표 48">
            <a:extLst>
              <a:ext uri="{FF2B5EF4-FFF2-40B4-BE49-F238E27FC236}">
                <a16:creationId xmlns:a16="http://schemas.microsoft.com/office/drawing/2014/main" id="{C5E3D17C-59F0-A0D7-6E70-F547C07F63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16909416"/>
              </p:ext>
            </p:extLst>
          </p:nvPr>
        </p:nvGraphicFramePr>
        <p:xfrm>
          <a:off x="1232891" y="4658486"/>
          <a:ext cx="1248325" cy="113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65">
                  <a:extLst>
                    <a:ext uri="{9D8B030D-6E8A-4147-A177-3AD203B41FA5}">
                      <a16:colId xmlns:a16="http://schemas.microsoft.com/office/drawing/2014/main" val="2469123674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2486320243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3394176481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165658390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301349774"/>
                    </a:ext>
                  </a:extLst>
                </a:gridCol>
              </a:tblGrid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12454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526152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8211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86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292375"/>
                  </a:ext>
                </a:extLst>
              </a:tr>
            </a:tbl>
          </a:graphicData>
        </a:graphic>
      </p:graphicFrame>
      <p:sp>
        <p:nvSpPr>
          <p:cNvPr id="50" name="TextBox 49">
            <a:extLst>
              <a:ext uri="{FF2B5EF4-FFF2-40B4-BE49-F238E27FC236}">
                <a16:creationId xmlns:a16="http://schemas.microsoft.com/office/drawing/2014/main" id="{97C90A91-0F5E-D378-26A2-E4202D407802}"/>
              </a:ext>
            </a:extLst>
          </p:cNvPr>
          <p:cNvSpPr txBox="1"/>
          <p:nvPr/>
        </p:nvSpPr>
        <p:spPr>
          <a:xfrm>
            <a:off x="1213289" y="5878534"/>
            <a:ext cx="12875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새로운 중심점 정의</a:t>
            </a:r>
            <a:endParaRPr lang="ko-KR" altLang="en-US" dirty="0"/>
          </a:p>
        </p:txBody>
      </p:sp>
      <p:sp>
        <p:nvSpPr>
          <p:cNvPr id="51" name="타원 50">
            <a:extLst>
              <a:ext uri="{FF2B5EF4-FFF2-40B4-BE49-F238E27FC236}">
                <a16:creationId xmlns:a16="http://schemas.microsoft.com/office/drawing/2014/main" id="{1D5D7FF0-38C3-883B-D466-524DF37F4409}"/>
              </a:ext>
            </a:extLst>
          </p:cNvPr>
          <p:cNvSpPr/>
          <p:nvPr/>
        </p:nvSpPr>
        <p:spPr>
          <a:xfrm>
            <a:off x="2176057" y="483374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2" name="타원 51">
            <a:extLst>
              <a:ext uri="{FF2B5EF4-FFF2-40B4-BE49-F238E27FC236}">
                <a16:creationId xmlns:a16="http://schemas.microsoft.com/office/drawing/2014/main" id="{0A441AA4-FE76-F5F7-A4EF-A7A3AB979577}"/>
              </a:ext>
            </a:extLst>
          </p:cNvPr>
          <p:cNvSpPr/>
          <p:nvPr/>
        </p:nvSpPr>
        <p:spPr>
          <a:xfrm>
            <a:off x="2176057" y="52761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3" name="타원 52">
            <a:extLst>
              <a:ext uri="{FF2B5EF4-FFF2-40B4-BE49-F238E27FC236}">
                <a16:creationId xmlns:a16="http://schemas.microsoft.com/office/drawing/2014/main" id="{05E04252-EDD0-BB9D-5FCC-C41AD70E79C5}"/>
              </a:ext>
            </a:extLst>
          </p:cNvPr>
          <p:cNvSpPr/>
          <p:nvPr/>
        </p:nvSpPr>
        <p:spPr>
          <a:xfrm>
            <a:off x="1933898" y="483374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4" name="타원 53">
            <a:extLst>
              <a:ext uri="{FF2B5EF4-FFF2-40B4-BE49-F238E27FC236}">
                <a16:creationId xmlns:a16="http://schemas.microsoft.com/office/drawing/2014/main" id="{57CBBE94-E6DF-98B4-E7B9-E166F2E1A85C}"/>
              </a:ext>
            </a:extLst>
          </p:cNvPr>
          <p:cNvSpPr/>
          <p:nvPr/>
        </p:nvSpPr>
        <p:spPr>
          <a:xfrm>
            <a:off x="1169891" y="52761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5" name="타원 54">
            <a:extLst>
              <a:ext uri="{FF2B5EF4-FFF2-40B4-BE49-F238E27FC236}">
                <a16:creationId xmlns:a16="http://schemas.microsoft.com/office/drawing/2014/main" id="{39C65F70-FC2E-BA85-C8B1-D1AB3B621005}"/>
              </a:ext>
            </a:extLst>
          </p:cNvPr>
          <p:cNvSpPr/>
          <p:nvPr/>
        </p:nvSpPr>
        <p:spPr>
          <a:xfrm>
            <a:off x="1427629" y="55047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6" name="타원 55">
            <a:extLst>
              <a:ext uri="{FF2B5EF4-FFF2-40B4-BE49-F238E27FC236}">
                <a16:creationId xmlns:a16="http://schemas.microsoft.com/office/drawing/2014/main" id="{EE9BB6D0-A3B1-C3C1-C970-61A95A0A21C0}"/>
              </a:ext>
            </a:extLst>
          </p:cNvPr>
          <p:cNvSpPr/>
          <p:nvPr/>
        </p:nvSpPr>
        <p:spPr>
          <a:xfrm>
            <a:off x="1427629" y="573171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57" name="화살표: 오른쪽 56">
            <a:extLst>
              <a:ext uri="{FF2B5EF4-FFF2-40B4-BE49-F238E27FC236}">
                <a16:creationId xmlns:a16="http://schemas.microsoft.com/office/drawing/2014/main" id="{B8AC9DDD-7C3D-2597-C775-A0B73BF968D4}"/>
              </a:ext>
            </a:extLst>
          </p:cNvPr>
          <p:cNvSpPr/>
          <p:nvPr/>
        </p:nvSpPr>
        <p:spPr>
          <a:xfrm>
            <a:off x="2766811" y="5110108"/>
            <a:ext cx="327660" cy="2286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58" name="표 57">
            <a:extLst>
              <a:ext uri="{FF2B5EF4-FFF2-40B4-BE49-F238E27FC236}">
                <a16:creationId xmlns:a16="http://schemas.microsoft.com/office/drawing/2014/main" id="{E5CD8160-C6E4-9739-6A36-8DA47131986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06907925"/>
              </p:ext>
            </p:extLst>
          </p:nvPr>
        </p:nvGraphicFramePr>
        <p:xfrm>
          <a:off x="3336630" y="4658486"/>
          <a:ext cx="1248325" cy="113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65">
                  <a:extLst>
                    <a:ext uri="{9D8B030D-6E8A-4147-A177-3AD203B41FA5}">
                      <a16:colId xmlns:a16="http://schemas.microsoft.com/office/drawing/2014/main" val="2469123674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2486320243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3394176481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165658390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301349774"/>
                    </a:ext>
                  </a:extLst>
                </a:gridCol>
              </a:tblGrid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12454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526152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8211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86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292375"/>
                  </a:ext>
                </a:extLst>
              </a:tr>
            </a:tbl>
          </a:graphicData>
        </a:graphic>
      </p:graphicFrame>
      <p:sp>
        <p:nvSpPr>
          <p:cNvPr id="59" name="TextBox 58">
            <a:extLst>
              <a:ext uri="{FF2B5EF4-FFF2-40B4-BE49-F238E27FC236}">
                <a16:creationId xmlns:a16="http://schemas.microsoft.com/office/drawing/2014/main" id="{71E10F64-9C7E-609A-5461-227D34C51C7D}"/>
              </a:ext>
            </a:extLst>
          </p:cNvPr>
          <p:cNvSpPr txBox="1"/>
          <p:nvPr/>
        </p:nvSpPr>
        <p:spPr>
          <a:xfrm>
            <a:off x="3349088" y="5878534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중심점을 기준으로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클러스터링</a:t>
            </a:r>
            <a:endParaRPr lang="en-US" altLang="ko-KR" sz="1000" dirty="0"/>
          </a:p>
        </p:txBody>
      </p:sp>
      <p:sp>
        <p:nvSpPr>
          <p:cNvPr id="60" name="타원 59">
            <a:extLst>
              <a:ext uri="{FF2B5EF4-FFF2-40B4-BE49-F238E27FC236}">
                <a16:creationId xmlns:a16="http://schemas.microsoft.com/office/drawing/2014/main" id="{55540600-2155-81A9-4D9D-D07A054F3590}"/>
              </a:ext>
            </a:extLst>
          </p:cNvPr>
          <p:cNvSpPr/>
          <p:nvPr/>
        </p:nvSpPr>
        <p:spPr>
          <a:xfrm>
            <a:off x="4279796" y="483374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1" name="타원 60">
            <a:extLst>
              <a:ext uri="{FF2B5EF4-FFF2-40B4-BE49-F238E27FC236}">
                <a16:creationId xmlns:a16="http://schemas.microsoft.com/office/drawing/2014/main" id="{EB86A0F5-8585-974C-E170-1E6C95508970}"/>
              </a:ext>
            </a:extLst>
          </p:cNvPr>
          <p:cNvSpPr/>
          <p:nvPr/>
        </p:nvSpPr>
        <p:spPr>
          <a:xfrm>
            <a:off x="4279796" y="52761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2" name="타원 61">
            <a:extLst>
              <a:ext uri="{FF2B5EF4-FFF2-40B4-BE49-F238E27FC236}">
                <a16:creationId xmlns:a16="http://schemas.microsoft.com/office/drawing/2014/main" id="{05A62FE0-CC43-477B-FFBB-849B11E5E357}"/>
              </a:ext>
            </a:extLst>
          </p:cNvPr>
          <p:cNvSpPr/>
          <p:nvPr/>
        </p:nvSpPr>
        <p:spPr>
          <a:xfrm>
            <a:off x="4037637" y="483374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3" name="타원 62">
            <a:extLst>
              <a:ext uri="{FF2B5EF4-FFF2-40B4-BE49-F238E27FC236}">
                <a16:creationId xmlns:a16="http://schemas.microsoft.com/office/drawing/2014/main" id="{BFCE5DFF-67E6-B6B4-0DEC-8DEEC5FD2C3B}"/>
              </a:ext>
            </a:extLst>
          </p:cNvPr>
          <p:cNvSpPr/>
          <p:nvPr/>
        </p:nvSpPr>
        <p:spPr>
          <a:xfrm>
            <a:off x="3273630" y="52761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4" name="타원 63">
            <a:extLst>
              <a:ext uri="{FF2B5EF4-FFF2-40B4-BE49-F238E27FC236}">
                <a16:creationId xmlns:a16="http://schemas.microsoft.com/office/drawing/2014/main" id="{B12667D2-8E57-A6BE-A5EA-0C067071FF69}"/>
              </a:ext>
            </a:extLst>
          </p:cNvPr>
          <p:cNvSpPr/>
          <p:nvPr/>
        </p:nvSpPr>
        <p:spPr>
          <a:xfrm>
            <a:off x="3531368" y="55047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5" name="타원 64">
            <a:extLst>
              <a:ext uri="{FF2B5EF4-FFF2-40B4-BE49-F238E27FC236}">
                <a16:creationId xmlns:a16="http://schemas.microsoft.com/office/drawing/2014/main" id="{7783AE61-56BE-87D8-CCCD-32B71F635044}"/>
              </a:ext>
            </a:extLst>
          </p:cNvPr>
          <p:cNvSpPr/>
          <p:nvPr/>
        </p:nvSpPr>
        <p:spPr>
          <a:xfrm>
            <a:off x="3531368" y="573171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aphicFrame>
        <p:nvGraphicFramePr>
          <p:cNvPr id="66" name="표 65">
            <a:extLst>
              <a:ext uri="{FF2B5EF4-FFF2-40B4-BE49-F238E27FC236}">
                <a16:creationId xmlns:a16="http://schemas.microsoft.com/office/drawing/2014/main" id="{379B936F-A1A2-F605-9F8D-83BE5918600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4124097"/>
              </p:ext>
            </p:extLst>
          </p:nvPr>
        </p:nvGraphicFramePr>
        <p:xfrm>
          <a:off x="5525849" y="4658486"/>
          <a:ext cx="1248325" cy="113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65">
                  <a:extLst>
                    <a:ext uri="{9D8B030D-6E8A-4147-A177-3AD203B41FA5}">
                      <a16:colId xmlns:a16="http://schemas.microsoft.com/office/drawing/2014/main" val="2469123674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2486320243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3394176481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165658390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301349774"/>
                    </a:ext>
                  </a:extLst>
                </a:gridCol>
              </a:tblGrid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12454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526152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8211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86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292375"/>
                  </a:ext>
                </a:extLst>
              </a:tr>
            </a:tbl>
          </a:graphicData>
        </a:graphic>
      </p:graphicFrame>
      <p:sp>
        <p:nvSpPr>
          <p:cNvPr id="67" name="TextBox 66">
            <a:extLst>
              <a:ext uri="{FF2B5EF4-FFF2-40B4-BE49-F238E27FC236}">
                <a16:creationId xmlns:a16="http://schemas.microsoft.com/office/drawing/2014/main" id="{D1643A97-37C6-051B-DCF6-F30C163F2B5F}"/>
              </a:ext>
            </a:extLst>
          </p:cNvPr>
          <p:cNvSpPr txBox="1"/>
          <p:nvPr/>
        </p:nvSpPr>
        <p:spPr>
          <a:xfrm>
            <a:off x="5506247" y="5878534"/>
            <a:ext cx="128753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새로운 중심점 정의</a:t>
            </a:r>
            <a:endParaRPr lang="ko-KR" altLang="en-US" dirty="0"/>
          </a:p>
        </p:txBody>
      </p:sp>
      <p:sp>
        <p:nvSpPr>
          <p:cNvPr id="68" name="타원 67">
            <a:extLst>
              <a:ext uri="{FF2B5EF4-FFF2-40B4-BE49-F238E27FC236}">
                <a16:creationId xmlns:a16="http://schemas.microsoft.com/office/drawing/2014/main" id="{DD6BE3C2-CCFD-4A7A-9C99-66C6FC4265A5}"/>
              </a:ext>
            </a:extLst>
          </p:cNvPr>
          <p:cNvSpPr/>
          <p:nvPr/>
        </p:nvSpPr>
        <p:spPr>
          <a:xfrm>
            <a:off x="6469015" y="483374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69" name="타원 68">
            <a:extLst>
              <a:ext uri="{FF2B5EF4-FFF2-40B4-BE49-F238E27FC236}">
                <a16:creationId xmlns:a16="http://schemas.microsoft.com/office/drawing/2014/main" id="{65C07304-1A5D-B491-E438-3F7FBCD3A861}"/>
              </a:ext>
            </a:extLst>
          </p:cNvPr>
          <p:cNvSpPr/>
          <p:nvPr/>
        </p:nvSpPr>
        <p:spPr>
          <a:xfrm>
            <a:off x="6469015" y="52761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0" name="타원 69">
            <a:extLst>
              <a:ext uri="{FF2B5EF4-FFF2-40B4-BE49-F238E27FC236}">
                <a16:creationId xmlns:a16="http://schemas.microsoft.com/office/drawing/2014/main" id="{B61A2304-0BD0-865E-702B-9D50FF5DC944}"/>
              </a:ext>
            </a:extLst>
          </p:cNvPr>
          <p:cNvSpPr/>
          <p:nvPr/>
        </p:nvSpPr>
        <p:spPr>
          <a:xfrm>
            <a:off x="6226856" y="483374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1" name="타원 70">
            <a:extLst>
              <a:ext uri="{FF2B5EF4-FFF2-40B4-BE49-F238E27FC236}">
                <a16:creationId xmlns:a16="http://schemas.microsoft.com/office/drawing/2014/main" id="{63B67262-B6F5-EDE0-1E2E-E098CCDC4C9A}"/>
              </a:ext>
            </a:extLst>
          </p:cNvPr>
          <p:cNvSpPr/>
          <p:nvPr/>
        </p:nvSpPr>
        <p:spPr>
          <a:xfrm>
            <a:off x="5462849" y="52761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2" name="타원 71">
            <a:extLst>
              <a:ext uri="{FF2B5EF4-FFF2-40B4-BE49-F238E27FC236}">
                <a16:creationId xmlns:a16="http://schemas.microsoft.com/office/drawing/2014/main" id="{364A7051-37E9-EF48-3C9E-3611D56F8E87}"/>
              </a:ext>
            </a:extLst>
          </p:cNvPr>
          <p:cNvSpPr/>
          <p:nvPr/>
        </p:nvSpPr>
        <p:spPr>
          <a:xfrm>
            <a:off x="5720587" y="55047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3" name="타원 72">
            <a:extLst>
              <a:ext uri="{FF2B5EF4-FFF2-40B4-BE49-F238E27FC236}">
                <a16:creationId xmlns:a16="http://schemas.microsoft.com/office/drawing/2014/main" id="{DA13B69B-1B69-62C7-B48A-00CCEC3E0C36}"/>
              </a:ext>
            </a:extLst>
          </p:cNvPr>
          <p:cNvSpPr/>
          <p:nvPr/>
        </p:nvSpPr>
        <p:spPr>
          <a:xfrm>
            <a:off x="5720587" y="573171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4" name="화살표: 오른쪽 73">
            <a:extLst>
              <a:ext uri="{FF2B5EF4-FFF2-40B4-BE49-F238E27FC236}">
                <a16:creationId xmlns:a16="http://schemas.microsoft.com/office/drawing/2014/main" id="{4CEBDA4C-98F3-40FF-DE71-14CC13CD197C}"/>
              </a:ext>
            </a:extLst>
          </p:cNvPr>
          <p:cNvSpPr/>
          <p:nvPr/>
        </p:nvSpPr>
        <p:spPr>
          <a:xfrm>
            <a:off x="7059769" y="5110108"/>
            <a:ext cx="327660" cy="2286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5" name="표 74">
            <a:extLst>
              <a:ext uri="{FF2B5EF4-FFF2-40B4-BE49-F238E27FC236}">
                <a16:creationId xmlns:a16="http://schemas.microsoft.com/office/drawing/2014/main" id="{BA118C20-F40E-D62F-35D9-1D123DC546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632763"/>
              </p:ext>
            </p:extLst>
          </p:nvPr>
        </p:nvGraphicFramePr>
        <p:xfrm>
          <a:off x="7629588" y="4658486"/>
          <a:ext cx="1248325" cy="113623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9665">
                  <a:extLst>
                    <a:ext uri="{9D8B030D-6E8A-4147-A177-3AD203B41FA5}">
                      <a16:colId xmlns:a16="http://schemas.microsoft.com/office/drawing/2014/main" val="2469123674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2486320243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3394176481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165658390"/>
                    </a:ext>
                  </a:extLst>
                </a:gridCol>
                <a:gridCol w="249665">
                  <a:extLst>
                    <a:ext uri="{9D8B030D-6E8A-4147-A177-3AD203B41FA5}">
                      <a16:colId xmlns:a16="http://schemas.microsoft.com/office/drawing/2014/main" val="1301349774"/>
                    </a:ext>
                  </a:extLst>
                </a:gridCol>
              </a:tblGrid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42512454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8526152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4518211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761869"/>
                  </a:ext>
                </a:extLst>
              </a:tr>
              <a:tr h="227246"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sz="6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89292375"/>
                  </a:ext>
                </a:extLst>
              </a:tr>
            </a:tbl>
          </a:graphicData>
        </a:graphic>
      </p:graphicFrame>
      <p:sp>
        <p:nvSpPr>
          <p:cNvPr id="76" name="TextBox 75">
            <a:extLst>
              <a:ext uri="{FF2B5EF4-FFF2-40B4-BE49-F238E27FC236}">
                <a16:creationId xmlns:a16="http://schemas.microsoft.com/office/drawing/2014/main" id="{B2C84BDD-1186-D636-60FD-F02BD3C6F5C1}"/>
              </a:ext>
            </a:extLst>
          </p:cNvPr>
          <p:cNvSpPr txBox="1"/>
          <p:nvPr/>
        </p:nvSpPr>
        <p:spPr>
          <a:xfrm>
            <a:off x="7642045" y="5878534"/>
            <a:ext cx="122341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00" dirty="0"/>
              <a:t>중심점을 기준으로</a:t>
            </a:r>
            <a:endParaRPr lang="en-US" altLang="ko-KR" sz="1000" dirty="0"/>
          </a:p>
          <a:p>
            <a:pPr algn="ctr"/>
            <a:r>
              <a:rPr lang="ko-KR" altLang="en-US" sz="1000" dirty="0"/>
              <a:t>클러스터링</a:t>
            </a:r>
            <a:endParaRPr lang="en-US" altLang="ko-KR" sz="1000" dirty="0"/>
          </a:p>
        </p:txBody>
      </p:sp>
      <p:sp>
        <p:nvSpPr>
          <p:cNvPr id="77" name="타원 76">
            <a:extLst>
              <a:ext uri="{FF2B5EF4-FFF2-40B4-BE49-F238E27FC236}">
                <a16:creationId xmlns:a16="http://schemas.microsoft.com/office/drawing/2014/main" id="{0F56EAE8-2B47-A3E7-DBF7-878DB0B4CB9B}"/>
              </a:ext>
            </a:extLst>
          </p:cNvPr>
          <p:cNvSpPr/>
          <p:nvPr/>
        </p:nvSpPr>
        <p:spPr>
          <a:xfrm>
            <a:off x="8572754" y="483374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8" name="타원 77">
            <a:extLst>
              <a:ext uri="{FF2B5EF4-FFF2-40B4-BE49-F238E27FC236}">
                <a16:creationId xmlns:a16="http://schemas.microsoft.com/office/drawing/2014/main" id="{B3752628-DE8A-5B38-699C-1FFA5E70C02B}"/>
              </a:ext>
            </a:extLst>
          </p:cNvPr>
          <p:cNvSpPr/>
          <p:nvPr/>
        </p:nvSpPr>
        <p:spPr>
          <a:xfrm>
            <a:off x="8572754" y="52761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79" name="타원 78">
            <a:extLst>
              <a:ext uri="{FF2B5EF4-FFF2-40B4-BE49-F238E27FC236}">
                <a16:creationId xmlns:a16="http://schemas.microsoft.com/office/drawing/2014/main" id="{FC901408-9415-DBEA-4873-24F7157D3EFA}"/>
              </a:ext>
            </a:extLst>
          </p:cNvPr>
          <p:cNvSpPr/>
          <p:nvPr/>
        </p:nvSpPr>
        <p:spPr>
          <a:xfrm>
            <a:off x="8330595" y="483374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0" name="타원 79">
            <a:extLst>
              <a:ext uri="{FF2B5EF4-FFF2-40B4-BE49-F238E27FC236}">
                <a16:creationId xmlns:a16="http://schemas.microsoft.com/office/drawing/2014/main" id="{2A11F55B-EE9A-905A-6A13-4A18296D0378}"/>
              </a:ext>
            </a:extLst>
          </p:cNvPr>
          <p:cNvSpPr/>
          <p:nvPr/>
        </p:nvSpPr>
        <p:spPr>
          <a:xfrm>
            <a:off x="7566588" y="52761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1" name="타원 80">
            <a:extLst>
              <a:ext uri="{FF2B5EF4-FFF2-40B4-BE49-F238E27FC236}">
                <a16:creationId xmlns:a16="http://schemas.microsoft.com/office/drawing/2014/main" id="{D4695C90-9A70-2DB0-34F7-878F183FE2DE}"/>
              </a:ext>
            </a:extLst>
          </p:cNvPr>
          <p:cNvSpPr/>
          <p:nvPr/>
        </p:nvSpPr>
        <p:spPr>
          <a:xfrm>
            <a:off x="7824326" y="5504731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2" name="타원 81">
            <a:extLst>
              <a:ext uri="{FF2B5EF4-FFF2-40B4-BE49-F238E27FC236}">
                <a16:creationId xmlns:a16="http://schemas.microsoft.com/office/drawing/2014/main" id="{DD7594FB-B1AF-5B1D-C076-F17091516017}"/>
              </a:ext>
            </a:extLst>
          </p:cNvPr>
          <p:cNvSpPr/>
          <p:nvPr/>
        </p:nvSpPr>
        <p:spPr>
          <a:xfrm>
            <a:off x="7824326" y="5731716"/>
            <a:ext cx="126000" cy="126000"/>
          </a:xfrm>
          <a:prstGeom prst="ellipse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3" name="화살표: 오른쪽 82">
            <a:extLst>
              <a:ext uri="{FF2B5EF4-FFF2-40B4-BE49-F238E27FC236}">
                <a16:creationId xmlns:a16="http://schemas.microsoft.com/office/drawing/2014/main" id="{897EE2C2-07E2-E980-8076-6016D4D0AC06}"/>
              </a:ext>
            </a:extLst>
          </p:cNvPr>
          <p:cNvSpPr/>
          <p:nvPr/>
        </p:nvSpPr>
        <p:spPr>
          <a:xfrm>
            <a:off x="4953512" y="5111507"/>
            <a:ext cx="327660" cy="2286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4" name="화살표: 오른쪽 83">
            <a:extLst>
              <a:ext uri="{FF2B5EF4-FFF2-40B4-BE49-F238E27FC236}">
                <a16:creationId xmlns:a16="http://schemas.microsoft.com/office/drawing/2014/main" id="{3F2CB6B7-2967-30F3-B111-E515FCCFC79A}"/>
              </a:ext>
            </a:extLst>
          </p:cNvPr>
          <p:cNvSpPr/>
          <p:nvPr/>
        </p:nvSpPr>
        <p:spPr>
          <a:xfrm rot="5400000">
            <a:off x="8089919" y="4294025"/>
            <a:ext cx="327660" cy="228600"/>
          </a:xfrm>
          <a:prstGeom prst="righ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5" name="타원 84">
            <a:extLst>
              <a:ext uri="{FF2B5EF4-FFF2-40B4-BE49-F238E27FC236}">
                <a16:creationId xmlns:a16="http://schemas.microsoft.com/office/drawing/2014/main" id="{9E123E61-D718-C6DC-0B0A-D0EA75C33F59}"/>
              </a:ext>
            </a:extLst>
          </p:cNvPr>
          <p:cNvSpPr/>
          <p:nvPr/>
        </p:nvSpPr>
        <p:spPr>
          <a:xfrm>
            <a:off x="4252690" y="2943952"/>
            <a:ext cx="180000" cy="180000"/>
          </a:xfrm>
          <a:prstGeom prst="ellipse">
            <a:avLst/>
          </a:prstGeom>
          <a:noFill/>
          <a:ln>
            <a:solidFill>
              <a:schemeClr val="accent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6" name="타원 85">
            <a:extLst>
              <a:ext uri="{FF2B5EF4-FFF2-40B4-BE49-F238E27FC236}">
                <a16:creationId xmlns:a16="http://schemas.microsoft.com/office/drawing/2014/main" id="{BE3A8302-9611-3957-47FC-5B19AEC5AC05}"/>
              </a:ext>
            </a:extLst>
          </p:cNvPr>
          <p:cNvSpPr/>
          <p:nvPr/>
        </p:nvSpPr>
        <p:spPr>
          <a:xfrm>
            <a:off x="4252690" y="3385914"/>
            <a:ext cx="180000" cy="180000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6" name="자유형: 도형 95">
            <a:extLst>
              <a:ext uri="{FF2B5EF4-FFF2-40B4-BE49-F238E27FC236}">
                <a16:creationId xmlns:a16="http://schemas.microsoft.com/office/drawing/2014/main" id="{9C3F71BA-DB09-39E9-FC18-A37CF9233424}"/>
              </a:ext>
            </a:extLst>
          </p:cNvPr>
          <p:cNvSpPr/>
          <p:nvPr/>
        </p:nvSpPr>
        <p:spPr>
          <a:xfrm>
            <a:off x="6060281" y="2828925"/>
            <a:ext cx="783432" cy="392906"/>
          </a:xfrm>
          <a:custGeom>
            <a:avLst/>
            <a:gdLst>
              <a:gd name="connsiteX0" fmla="*/ 188119 w 783432"/>
              <a:gd name="connsiteY0" fmla="*/ 9525 h 392906"/>
              <a:gd name="connsiteX1" fmla="*/ 176213 w 783432"/>
              <a:gd name="connsiteY1" fmla="*/ 7144 h 392906"/>
              <a:gd name="connsiteX2" fmla="*/ 140494 w 783432"/>
              <a:gd name="connsiteY2" fmla="*/ 19050 h 392906"/>
              <a:gd name="connsiteX3" fmla="*/ 128588 w 783432"/>
              <a:gd name="connsiteY3" fmla="*/ 23813 h 392906"/>
              <a:gd name="connsiteX4" fmla="*/ 119063 w 783432"/>
              <a:gd name="connsiteY4" fmla="*/ 30956 h 392906"/>
              <a:gd name="connsiteX5" fmla="*/ 111919 w 783432"/>
              <a:gd name="connsiteY5" fmla="*/ 33338 h 392906"/>
              <a:gd name="connsiteX6" fmla="*/ 104775 w 783432"/>
              <a:gd name="connsiteY6" fmla="*/ 38100 h 392906"/>
              <a:gd name="connsiteX7" fmla="*/ 95250 w 783432"/>
              <a:gd name="connsiteY7" fmla="*/ 42863 h 392906"/>
              <a:gd name="connsiteX8" fmla="*/ 88107 w 783432"/>
              <a:gd name="connsiteY8" fmla="*/ 50006 h 392906"/>
              <a:gd name="connsiteX9" fmla="*/ 78582 w 783432"/>
              <a:gd name="connsiteY9" fmla="*/ 52388 h 392906"/>
              <a:gd name="connsiteX10" fmla="*/ 71438 w 783432"/>
              <a:gd name="connsiteY10" fmla="*/ 54769 h 392906"/>
              <a:gd name="connsiteX11" fmla="*/ 61913 w 783432"/>
              <a:gd name="connsiteY11" fmla="*/ 61913 h 392906"/>
              <a:gd name="connsiteX12" fmla="*/ 45244 w 783432"/>
              <a:gd name="connsiteY12" fmla="*/ 69056 h 392906"/>
              <a:gd name="connsiteX13" fmla="*/ 38100 w 783432"/>
              <a:gd name="connsiteY13" fmla="*/ 78581 h 392906"/>
              <a:gd name="connsiteX14" fmla="*/ 30957 w 783432"/>
              <a:gd name="connsiteY14" fmla="*/ 83344 h 392906"/>
              <a:gd name="connsiteX15" fmla="*/ 28575 w 783432"/>
              <a:gd name="connsiteY15" fmla="*/ 90488 h 392906"/>
              <a:gd name="connsiteX16" fmla="*/ 19050 w 783432"/>
              <a:gd name="connsiteY16" fmla="*/ 102394 h 392906"/>
              <a:gd name="connsiteX17" fmla="*/ 11907 w 783432"/>
              <a:gd name="connsiteY17" fmla="*/ 119063 h 392906"/>
              <a:gd name="connsiteX18" fmla="*/ 9525 w 783432"/>
              <a:gd name="connsiteY18" fmla="*/ 130969 h 392906"/>
              <a:gd name="connsiteX19" fmla="*/ 4763 w 783432"/>
              <a:gd name="connsiteY19" fmla="*/ 142875 h 392906"/>
              <a:gd name="connsiteX20" fmla="*/ 2382 w 783432"/>
              <a:gd name="connsiteY20" fmla="*/ 152400 h 392906"/>
              <a:gd name="connsiteX21" fmla="*/ 0 w 783432"/>
              <a:gd name="connsiteY21" fmla="*/ 159544 h 392906"/>
              <a:gd name="connsiteX22" fmla="*/ 2382 w 783432"/>
              <a:gd name="connsiteY22" fmla="*/ 209550 h 392906"/>
              <a:gd name="connsiteX23" fmla="*/ 9525 w 783432"/>
              <a:gd name="connsiteY23" fmla="*/ 238125 h 392906"/>
              <a:gd name="connsiteX24" fmla="*/ 21432 w 783432"/>
              <a:gd name="connsiteY24" fmla="*/ 254794 h 392906"/>
              <a:gd name="connsiteX25" fmla="*/ 28575 w 783432"/>
              <a:gd name="connsiteY25" fmla="*/ 261938 h 392906"/>
              <a:gd name="connsiteX26" fmla="*/ 38100 w 783432"/>
              <a:gd name="connsiteY26" fmla="*/ 283369 h 392906"/>
              <a:gd name="connsiteX27" fmla="*/ 52388 w 783432"/>
              <a:gd name="connsiteY27" fmla="*/ 302419 h 392906"/>
              <a:gd name="connsiteX28" fmla="*/ 66675 w 783432"/>
              <a:gd name="connsiteY28" fmla="*/ 321469 h 392906"/>
              <a:gd name="connsiteX29" fmla="*/ 73819 w 783432"/>
              <a:gd name="connsiteY29" fmla="*/ 328613 h 392906"/>
              <a:gd name="connsiteX30" fmla="*/ 88107 w 783432"/>
              <a:gd name="connsiteY30" fmla="*/ 345281 h 392906"/>
              <a:gd name="connsiteX31" fmla="*/ 95250 w 783432"/>
              <a:gd name="connsiteY31" fmla="*/ 347663 h 392906"/>
              <a:gd name="connsiteX32" fmla="*/ 116682 w 783432"/>
              <a:gd name="connsiteY32" fmla="*/ 357188 h 392906"/>
              <a:gd name="connsiteX33" fmla="*/ 126207 w 783432"/>
              <a:gd name="connsiteY33" fmla="*/ 364331 h 392906"/>
              <a:gd name="connsiteX34" fmla="*/ 147638 w 783432"/>
              <a:gd name="connsiteY34" fmla="*/ 371475 h 392906"/>
              <a:gd name="connsiteX35" fmla="*/ 173832 w 783432"/>
              <a:gd name="connsiteY35" fmla="*/ 378619 h 392906"/>
              <a:gd name="connsiteX36" fmla="*/ 195263 w 783432"/>
              <a:gd name="connsiteY36" fmla="*/ 385763 h 392906"/>
              <a:gd name="connsiteX37" fmla="*/ 202407 w 783432"/>
              <a:gd name="connsiteY37" fmla="*/ 388144 h 392906"/>
              <a:gd name="connsiteX38" fmla="*/ 209550 w 783432"/>
              <a:gd name="connsiteY38" fmla="*/ 390525 h 392906"/>
              <a:gd name="connsiteX39" fmla="*/ 221457 w 783432"/>
              <a:gd name="connsiteY39" fmla="*/ 392906 h 392906"/>
              <a:gd name="connsiteX40" fmla="*/ 283369 w 783432"/>
              <a:gd name="connsiteY40" fmla="*/ 388144 h 392906"/>
              <a:gd name="connsiteX41" fmla="*/ 431007 w 783432"/>
              <a:gd name="connsiteY41" fmla="*/ 388144 h 392906"/>
              <a:gd name="connsiteX42" fmla="*/ 531019 w 783432"/>
              <a:gd name="connsiteY42" fmla="*/ 390525 h 392906"/>
              <a:gd name="connsiteX43" fmla="*/ 585788 w 783432"/>
              <a:gd name="connsiteY43" fmla="*/ 381000 h 392906"/>
              <a:gd name="connsiteX44" fmla="*/ 595313 w 783432"/>
              <a:gd name="connsiteY44" fmla="*/ 376238 h 392906"/>
              <a:gd name="connsiteX45" fmla="*/ 604838 w 783432"/>
              <a:gd name="connsiteY45" fmla="*/ 373856 h 392906"/>
              <a:gd name="connsiteX46" fmla="*/ 621507 w 783432"/>
              <a:gd name="connsiteY46" fmla="*/ 364331 h 392906"/>
              <a:gd name="connsiteX47" fmla="*/ 633413 w 783432"/>
              <a:gd name="connsiteY47" fmla="*/ 359569 h 392906"/>
              <a:gd name="connsiteX48" fmla="*/ 642938 w 783432"/>
              <a:gd name="connsiteY48" fmla="*/ 352425 h 392906"/>
              <a:gd name="connsiteX49" fmla="*/ 661988 w 783432"/>
              <a:gd name="connsiteY49" fmla="*/ 345281 h 392906"/>
              <a:gd name="connsiteX50" fmla="*/ 695325 w 783432"/>
              <a:gd name="connsiteY50" fmla="*/ 323850 h 392906"/>
              <a:gd name="connsiteX51" fmla="*/ 707232 w 783432"/>
              <a:gd name="connsiteY51" fmla="*/ 311944 h 392906"/>
              <a:gd name="connsiteX52" fmla="*/ 719138 w 783432"/>
              <a:gd name="connsiteY52" fmla="*/ 302419 h 392906"/>
              <a:gd name="connsiteX53" fmla="*/ 726282 w 783432"/>
              <a:gd name="connsiteY53" fmla="*/ 292894 h 392906"/>
              <a:gd name="connsiteX54" fmla="*/ 759619 w 783432"/>
              <a:gd name="connsiteY54" fmla="*/ 254794 h 392906"/>
              <a:gd name="connsiteX55" fmla="*/ 773907 w 783432"/>
              <a:gd name="connsiteY55" fmla="*/ 223838 h 392906"/>
              <a:gd name="connsiteX56" fmla="*/ 783432 w 783432"/>
              <a:gd name="connsiteY56" fmla="*/ 180975 h 392906"/>
              <a:gd name="connsiteX57" fmla="*/ 778669 w 783432"/>
              <a:gd name="connsiteY57" fmla="*/ 147638 h 392906"/>
              <a:gd name="connsiteX58" fmla="*/ 773907 w 783432"/>
              <a:gd name="connsiteY58" fmla="*/ 130969 h 392906"/>
              <a:gd name="connsiteX59" fmla="*/ 771525 w 783432"/>
              <a:gd name="connsiteY59" fmla="*/ 114300 h 392906"/>
              <a:gd name="connsiteX60" fmla="*/ 769144 w 783432"/>
              <a:gd name="connsiteY60" fmla="*/ 102394 h 392906"/>
              <a:gd name="connsiteX61" fmla="*/ 766763 w 783432"/>
              <a:gd name="connsiteY61" fmla="*/ 92869 h 392906"/>
              <a:gd name="connsiteX62" fmla="*/ 764382 w 783432"/>
              <a:gd name="connsiteY62" fmla="*/ 85725 h 392906"/>
              <a:gd name="connsiteX63" fmla="*/ 762000 w 783432"/>
              <a:gd name="connsiteY63" fmla="*/ 71438 h 392906"/>
              <a:gd name="connsiteX64" fmla="*/ 752475 w 783432"/>
              <a:gd name="connsiteY64" fmla="*/ 64294 h 392906"/>
              <a:gd name="connsiteX65" fmla="*/ 745332 w 783432"/>
              <a:gd name="connsiteY65" fmla="*/ 57150 h 392906"/>
              <a:gd name="connsiteX66" fmla="*/ 735807 w 783432"/>
              <a:gd name="connsiteY66" fmla="*/ 50006 h 392906"/>
              <a:gd name="connsiteX67" fmla="*/ 728663 w 783432"/>
              <a:gd name="connsiteY67" fmla="*/ 42863 h 392906"/>
              <a:gd name="connsiteX68" fmla="*/ 719138 w 783432"/>
              <a:gd name="connsiteY68" fmla="*/ 35719 h 392906"/>
              <a:gd name="connsiteX69" fmla="*/ 714375 w 783432"/>
              <a:gd name="connsiteY69" fmla="*/ 28575 h 392906"/>
              <a:gd name="connsiteX70" fmla="*/ 697707 w 783432"/>
              <a:gd name="connsiteY70" fmla="*/ 16669 h 392906"/>
              <a:gd name="connsiteX71" fmla="*/ 685800 w 783432"/>
              <a:gd name="connsiteY71" fmla="*/ 14288 h 392906"/>
              <a:gd name="connsiteX72" fmla="*/ 652463 w 783432"/>
              <a:gd name="connsiteY72" fmla="*/ 2381 h 392906"/>
              <a:gd name="connsiteX73" fmla="*/ 642938 w 783432"/>
              <a:gd name="connsiteY73" fmla="*/ 0 h 392906"/>
              <a:gd name="connsiteX74" fmla="*/ 616744 w 783432"/>
              <a:gd name="connsiteY74" fmla="*/ 2381 h 392906"/>
              <a:gd name="connsiteX75" fmla="*/ 585788 w 783432"/>
              <a:gd name="connsiteY75" fmla="*/ 9525 h 392906"/>
              <a:gd name="connsiteX76" fmla="*/ 578644 w 783432"/>
              <a:gd name="connsiteY76" fmla="*/ 11906 h 392906"/>
              <a:gd name="connsiteX77" fmla="*/ 564357 w 783432"/>
              <a:gd name="connsiteY77" fmla="*/ 14288 h 392906"/>
              <a:gd name="connsiteX78" fmla="*/ 354807 w 783432"/>
              <a:gd name="connsiteY78" fmla="*/ 11906 h 392906"/>
              <a:gd name="connsiteX79" fmla="*/ 345282 w 783432"/>
              <a:gd name="connsiteY79" fmla="*/ 9525 h 392906"/>
              <a:gd name="connsiteX80" fmla="*/ 326232 w 783432"/>
              <a:gd name="connsiteY80" fmla="*/ 7144 h 392906"/>
              <a:gd name="connsiteX81" fmla="*/ 309563 w 783432"/>
              <a:gd name="connsiteY81" fmla="*/ 4763 h 392906"/>
              <a:gd name="connsiteX82" fmla="*/ 188119 w 783432"/>
              <a:gd name="connsiteY82" fmla="*/ 9525 h 39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83432" h="392906">
                <a:moveTo>
                  <a:pt x="188119" y="9525"/>
                </a:moveTo>
                <a:cubicBezTo>
                  <a:pt x="165894" y="9922"/>
                  <a:pt x="180251" y="6875"/>
                  <a:pt x="176213" y="7144"/>
                </a:cubicBezTo>
                <a:cubicBezTo>
                  <a:pt x="148977" y="8959"/>
                  <a:pt x="158703" y="9945"/>
                  <a:pt x="140494" y="19050"/>
                </a:cubicBezTo>
                <a:cubicBezTo>
                  <a:pt x="136671" y="20962"/>
                  <a:pt x="132325" y="21737"/>
                  <a:pt x="128588" y="23813"/>
                </a:cubicBezTo>
                <a:cubicBezTo>
                  <a:pt x="125119" y="25740"/>
                  <a:pt x="122509" y="28987"/>
                  <a:pt x="119063" y="30956"/>
                </a:cubicBezTo>
                <a:cubicBezTo>
                  <a:pt x="116884" y="32201"/>
                  <a:pt x="114164" y="32215"/>
                  <a:pt x="111919" y="33338"/>
                </a:cubicBezTo>
                <a:cubicBezTo>
                  <a:pt x="109359" y="34618"/>
                  <a:pt x="107260" y="36680"/>
                  <a:pt x="104775" y="38100"/>
                </a:cubicBezTo>
                <a:cubicBezTo>
                  <a:pt x="101693" y="39861"/>
                  <a:pt x="98139" y="40800"/>
                  <a:pt x="95250" y="42863"/>
                </a:cubicBezTo>
                <a:cubicBezTo>
                  <a:pt x="92510" y="44820"/>
                  <a:pt x="91031" y="48335"/>
                  <a:pt x="88107" y="50006"/>
                </a:cubicBezTo>
                <a:cubicBezTo>
                  <a:pt x="85265" y="51630"/>
                  <a:pt x="81729" y="51489"/>
                  <a:pt x="78582" y="52388"/>
                </a:cubicBezTo>
                <a:cubicBezTo>
                  <a:pt x="76168" y="53078"/>
                  <a:pt x="73819" y="53975"/>
                  <a:pt x="71438" y="54769"/>
                </a:cubicBezTo>
                <a:cubicBezTo>
                  <a:pt x="68263" y="57150"/>
                  <a:pt x="65279" y="59810"/>
                  <a:pt x="61913" y="61913"/>
                </a:cubicBezTo>
                <a:cubicBezTo>
                  <a:pt x="55188" y="66116"/>
                  <a:pt x="52188" y="66742"/>
                  <a:pt x="45244" y="69056"/>
                </a:cubicBezTo>
                <a:cubicBezTo>
                  <a:pt x="42863" y="72231"/>
                  <a:pt x="40906" y="75775"/>
                  <a:pt x="38100" y="78581"/>
                </a:cubicBezTo>
                <a:cubicBezTo>
                  <a:pt x="36076" y="80605"/>
                  <a:pt x="32745" y="81109"/>
                  <a:pt x="30957" y="83344"/>
                </a:cubicBezTo>
                <a:cubicBezTo>
                  <a:pt x="29389" y="85304"/>
                  <a:pt x="29905" y="88359"/>
                  <a:pt x="28575" y="90488"/>
                </a:cubicBezTo>
                <a:cubicBezTo>
                  <a:pt x="25881" y="94798"/>
                  <a:pt x="21869" y="98165"/>
                  <a:pt x="19050" y="102394"/>
                </a:cubicBezTo>
                <a:cubicBezTo>
                  <a:pt x="16323" y="106484"/>
                  <a:pt x="13177" y="113982"/>
                  <a:pt x="11907" y="119063"/>
                </a:cubicBezTo>
                <a:cubicBezTo>
                  <a:pt x="10925" y="122989"/>
                  <a:pt x="10688" y="127092"/>
                  <a:pt x="9525" y="130969"/>
                </a:cubicBezTo>
                <a:cubicBezTo>
                  <a:pt x="8297" y="135063"/>
                  <a:pt x="6115" y="138820"/>
                  <a:pt x="4763" y="142875"/>
                </a:cubicBezTo>
                <a:cubicBezTo>
                  <a:pt x="3728" y="145980"/>
                  <a:pt x="3281" y="149253"/>
                  <a:pt x="2382" y="152400"/>
                </a:cubicBezTo>
                <a:cubicBezTo>
                  <a:pt x="1692" y="154814"/>
                  <a:pt x="794" y="157163"/>
                  <a:pt x="0" y="159544"/>
                </a:cubicBezTo>
                <a:cubicBezTo>
                  <a:pt x="794" y="176213"/>
                  <a:pt x="374" y="192984"/>
                  <a:pt x="2382" y="209550"/>
                </a:cubicBezTo>
                <a:cubicBezTo>
                  <a:pt x="3563" y="219297"/>
                  <a:pt x="2583" y="231183"/>
                  <a:pt x="9525" y="238125"/>
                </a:cubicBezTo>
                <a:cubicBezTo>
                  <a:pt x="28095" y="256695"/>
                  <a:pt x="5764" y="232858"/>
                  <a:pt x="21432" y="254794"/>
                </a:cubicBezTo>
                <a:cubicBezTo>
                  <a:pt x="23389" y="257534"/>
                  <a:pt x="26618" y="259198"/>
                  <a:pt x="28575" y="261938"/>
                </a:cubicBezTo>
                <a:cubicBezTo>
                  <a:pt x="32788" y="267836"/>
                  <a:pt x="34984" y="277138"/>
                  <a:pt x="38100" y="283369"/>
                </a:cubicBezTo>
                <a:cubicBezTo>
                  <a:pt x="40791" y="288751"/>
                  <a:pt x="49761" y="298916"/>
                  <a:pt x="52388" y="302419"/>
                </a:cubicBezTo>
                <a:cubicBezTo>
                  <a:pt x="63025" y="316602"/>
                  <a:pt x="49935" y="302338"/>
                  <a:pt x="66675" y="321469"/>
                </a:cubicBezTo>
                <a:cubicBezTo>
                  <a:pt x="68893" y="324003"/>
                  <a:pt x="71663" y="326026"/>
                  <a:pt x="73819" y="328613"/>
                </a:cubicBezTo>
                <a:cubicBezTo>
                  <a:pt x="81222" y="337496"/>
                  <a:pt x="76325" y="336864"/>
                  <a:pt x="88107" y="345281"/>
                </a:cubicBezTo>
                <a:cubicBezTo>
                  <a:pt x="90149" y="346740"/>
                  <a:pt x="93005" y="346541"/>
                  <a:pt x="95250" y="347663"/>
                </a:cubicBezTo>
                <a:cubicBezTo>
                  <a:pt x="115845" y="357960"/>
                  <a:pt x="98508" y="352643"/>
                  <a:pt x="116682" y="357188"/>
                </a:cubicBezTo>
                <a:cubicBezTo>
                  <a:pt x="119857" y="359569"/>
                  <a:pt x="122738" y="362404"/>
                  <a:pt x="126207" y="364331"/>
                </a:cubicBezTo>
                <a:cubicBezTo>
                  <a:pt x="137393" y="370546"/>
                  <a:pt x="136844" y="367877"/>
                  <a:pt x="147638" y="371475"/>
                </a:cubicBezTo>
                <a:cubicBezTo>
                  <a:pt x="170584" y="379124"/>
                  <a:pt x="147921" y="374301"/>
                  <a:pt x="173832" y="378619"/>
                </a:cubicBezTo>
                <a:lnTo>
                  <a:pt x="195263" y="385763"/>
                </a:lnTo>
                <a:lnTo>
                  <a:pt x="202407" y="388144"/>
                </a:lnTo>
                <a:cubicBezTo>
                  <a:pt x="204788" y="388938"/>
                  <a:pt x="207089" y="390033"/>
                  <a:pt x="209550" y="390525"/>
                </a:cubicBezTo>
                <a:lnTo>
                  <a:pt x="221457" y="392906"/>
                </a:lnTo>
                <a:cubicBezTo>
                  <a:pt x="242094" y="391319"/>
                  <a:pt x="262673" y="388440"/>
                  <a:pt x="283369" y="388144"/>
                </a:cubicBezTo>
                <a:cubicBezTo>
                  <a:pt x="509250" y="384917"/>
                  <a:pt x="309516" y="394893"/>
                  <a:pt x="431007" y="388144"/>
                </a:cubicBezTo>
                <a:cubicBezTo>
                  <a:pt x="464344" y="388938"/>
                  <a:pt x="497690" y="391600"/>
                  <a:pt x="531019" y="390525"/>
                </a:cubicBezTo>
                <a:cubicBezTo>
                  <a:pt x="531851" y="390498"/>
                  <a:pt x="571120" y="387286"/>
                  <a:pt x="585788" y="381000"/>
                </a:cubicBezTo>
                <a:cubicBezTo>
                  <a:pt x="589051" y="379602"/>
                  <a:pt x="591989" y="377484"/>
                  <a:pt x="595313" y="376238"/>
                </a:cubicBezTo>
                <a:cubicBezTo>
                  <a:pt x="598377" y="375089"/>
                  <a:pt x="601774" y="375005"/>
                  <a:pt x="604838" y="373856"/>
                </a:cubicBezTo>
                <a:cubicBezTo>
                  <a:pt x="621547" y="367590"/>
                  <a:pt x="607681" y="371244"/>
                  <a:pt x="621507" y="364331"/>
                </a:cubicBezTo>
                <a:cubicBezTo>
                  <a:pt x="625330" y="362419"/>
                  <a:pt x="629677" y="361645"/>
                  <a:pt x="633413" y="359569"/>
                </a:cubicBezTo>
                <a:cubicBezTo>
                  <a:pt x="636882" y="357642"/>
                  <a:pt x="639572" y="354528"/>
                  <a:pt x="642938" y="352425"/>
                </a:cubicBezTo>
                <a:cubicBezTo>
                  <a:pt x="651237" y="347238"/>
                  <a:pt x="652848" y="347567"/>
                  <a:pt x="661988" y="345281"/>
                </a:cubicBezTo>
                <a:cubicBezTo>
                  <a:pt x="670226" y="340338"/>
                  <a:pt x="686532" y="331666"/>
                  <a:pt x="695325" y="323850"/>
                </a:cubicBezTo>
                <a:cubicBezTo>
                  <a:pt x="699520" y="320121"/>
                  <a:pt x="703060" y="315699"/>
                  <a:pt x="707232" y="311944"/>
                </a:cubicBezTo>
                <a:cubicBezTo>
                  <a:pt x="711010" y="308544"/>
                  <a:pt x="715544" y="306013"/>
                  <a:pt x="719138" y="302419"/>
                </a:cubicBezTo>
                <a:cubicBezTo>
                  <a:pt x="721944" y="299613"/>
                  <a:pt x="723476" y="295700"/>
                  <a:pt x="726282" y="292894"/>
                </a:cubicBezTo>
                <a:cubicBezTo>
                  <a:pt x="744759" y="274417"/>
                  <a:pt x="741525" y="290982"/>
                  <a:pt x="759619" y="254794"/>
                </a:cubicBezTo>
                <a:cubicBezTo>
                  <a:pt x="764715" y="244601"/>
                  <a:pt x="770059" y="234614"/>
                  <a:pt x="773907" y="223838"/>
                </a:cubicBezTo>
                <a:cubicBezTo>
                  <a:pt x="778868" y="209947"/>
                  <a:pt x="781020" y="195441"/>
                  <a:pt x="783432" y="180975"/>
                </a:cubicBezTo>
                <a:cubicBezTo>
                  <a:pt x="781844" y="169863"/>
                  <a:pt x="780769" y="158665"/>
                  <a:pt x="778669" y="147638"/>
                </a:cubicBezTo>
                <a:cubicBezTo>
                  <a:pt x="777588" y="141961"/>
                  <a:pt x="775118" y="136619"/>
                  <a:pt x="773907" y="130969"/>
                </a:cubicBezTo>
                <a:cubicBezTo>
                  <a:pt x="772731" y="125481"/>
                  <a:pt x="772448" y="119836"/>
                  <a:pt x="771525" y="114300"/>
                </a:cubicBezTo>
                <a:cubicBezTo>
                  <a:pt x="770860" y="110308"/>
                  <a:pt x="770022" y="106345"/>
                  <a:pt x="769144" y="102394"/>
                </a:cubicBezTo>
                <a:cubicBezTo>
                  <a:pt x="768434" y="99199"/>
                  <a:pt x="767662" y="96016"/>
                  <a:pt x="766763" y="92869"/>
                </a:cubicBezTo>
                <a:cubicBezTo>
                  <a:pt x="766073" y="90455"/>
                  <a:pt x="764927" y="88175"/>
                  <a:pt x="764382" y="85725"/>
                </a:cubicBezTo>
                <a:cubicBezTo>
                  <a:pt x="763335" y="81012"/>
                  <a:pt x="764345" y="75658"/>
                  <a:pt x="762000" y="71438"/>
                </a:cubicBezTo>
                <a:cubicBezTo>
                  <a:pt x="760072" y="67969"/>
                  <a:pt x="755488" y="66877"/>
                  <a:pt x="752475" y="64294"/>
                </a:cubicBezTo>
                <a:cubicBezTo>
                  <a:pt x="749918" y="62102"/>
                  <a:pt x="747889" y="59342"/>
                  <a:pt x="745332" y="57150"/>
                </a:cubicBezTo>
                <a:cubicBezTo>
                  <a:pt x="742319" y="54567"/>
                  <a:pt x="738820" y="52589"/>
                  <a:pt x="735807" y="50006"/>
                </a:cubicBezTo>
                <a:cubicBezTo>
                  <a:pt x="733250" y="47815"/>
                  <a:pt x="731220" y="45054"/>
                  <a:pt x="728663" y="42863"/>
                </a:cubicBezTo>
                <a:cubicBezTo>
                  <a:pt x="725650" y="40280"/>
                  <a:pt x="721944" y="38525"/>
                  <a:pt x="719138" y="35719"/>
                </a:cubicBezTo>
                <a:cubicBezTo>
                  <a:pt x="717114" y="33695"/>
                  <a:pt x="716399" y="30599"/>
                  <a:pt x="714375" y="28575"/>
                </a:cubicBezTo>
                <a:cubicBezTo>
                  <a:pt x="714047" y="28247"/>
                  <a:pt x="699871" y="17480"/>
                  <a:pt x="697707" y="16669"/>
                </a:cubicBezTo>
                <a:cubicBezTo>
                  <a:pt x="693917" y="15248"/>
                  <a:pt x="689769" y="15082"/>
                  <a:pt x="685800" y="14288"/>
                </a:cubicBezTo>
                <a:cubicBezTo>
                  <a:pt x="674940" y="9943"/>
                  <a:pt x="663790" y="5213"/>
                  <a:pt x="652463" y="2381"/>
                </a:cubicBezTo>
                <a:lnTo>
                  <a:pt x="642938" y="0"/>
                </a:lnTo>
                <a:cubicBezTo>
                  <a:pt x="634207" y="794"/>
                  <a:pt x="625414" y="1080"/>
                  <a:pt x="616744" y="2381"/>
                </a:cubicBezTo>
                <a:cubicBezTo>
                  <a:pt x="615014" y="2641"/>
                  <a:pt x="592173" y="7701"/>
                  <a:pt x="585788" y="9525"/>
                </a:cubicBezTo>
                <a:cubicBezTo>
                  <a:pt x="583374" y="10215"/>
                  <a:pt x="581094" y="11361"/>
                  <a:pt x="578644" y="11906"/>
                </a:cubicBezTo>
                <a:cubicBezTo>
                  <a:pt x="573931" y="12953"/>
                  <a:pt x="569119" y="13494"/>
                  <a:pt x="564357" y="14288"/>
                </a:cubicBezTo>
                <a:lnTo>
                  <a:pt x="354807" y="11906"/>
                </a:lnTo>
                <a:cubicBezTo>
                  <a:pt x="351535" y="11835"/>
                  <a:pt x="348510" y="10063"/>
                  <a:pt x="345282" y="9525"/>
                </a:cubicBezTo>
                <a:cubicBezTo>
                  <a:pt x="338970" y="8473"/>
                  <a:pt x="332575" y="7990"/>
                  <a:pt x="326232" y="7144"/>
                </a:cubicBezTo>
                <a:cubicBezTo>
                  <a:pt x="320668" y="6402"/>
                  <a:pt x="315148" y="5322"/>
                  <a:pt x="309563" y="4763"/>
                </a:cubicBezTo>
                <a:cubicBezTo>
                  <a:pt x="265042" y="310"/>
                  <a:pt x="210344" y="9128"/>
                  <a:pt x="188119" y="9525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9" name="자유형: 도형 98">
            <a:extLst>
              <a:ext uri="{FF2B5EF4-FFF2-40B4-BE49-F238E27FC236}">
                <a16:creationId xmlns:a16="http://schemas.microsoft.com/office/drawing/2014/main" id="{C4567F06-FBBD-C855-8EB3-CE5A8AAD5DEB}"/>
              </a:ext>
            </a:extLst>
          </p:cNvPr>
          <p:cNvSpPr/>
          <p:nvPr/>
        </p:nvSpPr>
        <p:spPr>
          <a:xfrm>
            <a:off x="8157481" y="2828925"/>
            <a:ext cx="783432" cy="392906"/>
          </a:xfrm>
          <a:custGeom>
            <a:avLst/>
            <a:gdLst>
              <a:gd name="connsiteX0" fmla="*/ 188119 w 783432"/>
              <a:gd name="connsiteY0" fmla="*/ 9525 h 392906"/>
              <a:gd name="connsiteX1" fmla="*/ 176213 w 783432"/>
              <a:gd name="connsiteY1" fmla="*/ 7144 h 392906"/>
              <a:gd name="connsiteX2" fmla="*/ 140494 w 783432"/>
              <a:gd name="connsiteY2" fmla="*/ 19050 h 392906"/>
              <a:gd name="connsiteX3" fmla="*/ 128588 w 783432"/>
              <a:gd name="connsiteY3" fmla="*/ 23813 h 392906"/>
              <a:gd name="connsiteX4" fmla="*/ 119063 w 783432"/>
              <a:gd name="connsiteY4" fmla="*/ 30956 h 392906"/>
              <a:gd name="connsiteX5" fmla="*/ 111919 w 783432"/>
              <a:gd name="connsiteY5" fmla="*/ 33338 h 392906"/>
              <a:gd name="connsiteX6" fmla="*/ 104775 w 783432"/>
              <a:gd name="connsiteY6" fmla="*/ 38100 h 392906"/>
              <a:gd name="connsiteX7" fmla="*/ 95250 w 783432"/>
              <a:gd name="connsiteY7" fmla="*/ 42863 h 392906"/>
              <a:gd name="connsiteX8" fmla="*/ 88107 w 783432"/>
              <a:gd name="connsiteY8" fmla="*/ 50006 h 392906"/>
              <a:gd name="connsiteX9" fmla="*/ 78582 w 783432"/>
              <a:gd name="connsiteY9" fmla="*/ 52388 h 392906"/>
              <a:gd name="connsiteX10" fmla="*/ 71438 w 783432"/>
              <a:gd name="connsiteY10" fmla="*/ 54769 h 392906"/>
              <a:gd name="connsiteX11" fmla="*/ 61913 w 783432"/>
              <a:gd name="connsiteY11" fmla="*/ 61913 h 392906"/>
              <a:gd name="connsiteX12" fmla="*/ 45244 w 783432"/>
              <a:gd name="connsiteY12" fmla="*/ 69056 h 392906"/>
              <a:gd name="connsiteX13" fmla="*/ 38100 w 783432"/>
              <a:gd name="connsiteY13" fmla="*/ 78581 h 392906"/>
              <a:gd name="connsiteX14" fmla="*/ 30957 w 783432"/>
              <a:gd name="connsiteY14" fmla="*/ 83344 h 392906"/>
              <a:gd name="connsiteX15" fmla="*/ 28575 w 783432"/>
              <a:gd name="connsiteY15" fmla="*/ 90488 h 392906"/>
              <a:gd name="connsiteX16" fmla="*/ 19050 w 783432"/>
              <a:gd name="connsiteY16" fmla="*/ 102394 h 392906"/>
              <a:gd name="connsiteX17" fmla="*/ 11907 w 783432"/>
              <a:gd name="connsiteY17" fmla="*/ 119063 h 392906"/>
              <a:gd name="connsiteX18" fmla="*/ 9525 w 783432"/>
              <a:gd name="connsiteY18" fmla="*/ 130969 h 392906"/>
              <a:gd name="connsiteX19" fmla="*/ 4763 w 783432"/>
              <a:gd name="connsiteY19" fmla="*/ 142875 h 392906"/>
              <a:gd name="connsiteX20" fmla="*/ 2382 w 783432"/>
              <a:gd name="connsiteY20" fmla="*/ 152400 h 392906"/>
              <a:gd name="connsiteX21" fmla="*/ 0 w 783432"/>
              <a:gd name="connsiteY21" fmla="*/ 159544 h 392906"/>
              <a:gd name="connsiteX22" fmla="*/ 2382 w 783432"/>
              <a:gd name="connsiteY22" fmla="*/ 209550 h 392906"/>
              <a:gd name="connsiteX23" fmla="*/ 9525 w 783432"/>
              <a:gd name="connsiteY23" fmla="*/ 238125 h 392906"/>
              <a:gd name="connsiteX24" fmla="*/ 21432 w 783432"/>
              <a:gd name="connsiteY24" fmla="*/ 254794 h 392906"/>
              <a:gd name="connsiteX25" fmla="*/ 28575 w 783432"/>
              <a:gd name="connsiteY25" fmla="*/ 261938 h 392906"/>
              <a:gd name="connsiteX26" fmla="*/ 38100 w 783432"/>
              <a:gd name="connsiteY26" fmla="*/ 283369 h 392906"/>
              <a:gd name="connsiteX27" fmla="*/ 52388 w 783432"/>
              <a:gd name="connsiteY27" fmla="*/ 302419 h 392906"/>
              <a:gd name="connsiteX28" fmla="*/ 66675 w 783432"/>
              <a:gd name="connsiteY28" fmla="*/ 321469 h 392906"/>
              <a:gd name="connsiteX29" fmla="*/ 73819 w 783432"/>
              <a:gd name="connsiteY29" fmla="*/ 328613 h 392906"/>
              <a:gd name="connsiteX30" fmla="*/ 88107 w 783432"/>
              <a:gd name="connsiteY30" fmla="*/ 345281 h 392906"/>
              <a:gd name="connsiteX31" fmla="*/ 95250 w 783432"/>
              <a:gd name="connsiteY31" fmla="*/ 347663 h 392906"/>
              <a:gd name="connsiteX32" fmla="*/ 116682 w 783432"/>
              <a:gd name="connsiteY32" fmla="*/ 357188 h 392906"/>
              <a:gd name="connsiteX33" fmla="*/ 126207 w 783432"/>
              <a:gd name="connsiteY33" fmla="*/ 364331 h 392906"/>
              <a:gd name="connsiteX34" fmla="*/ 147638 w 783432"/>
              <a:gd name="connsiteY34" fmla="*/ 371475 h 392906"/>
              <a:gd name="connsiteX35" fmla="*/ 173832 w 783432"/>
              <a:gd name="connsiteY35" fmla="*/ 378619 h 392906"/>
              <a:gd name="connsiteX36" fmla="*/ 195263 w 783432"/>
              <a:gd name="connsiteY36" fmla="*/ 385763 h 392906"/>
              <a:gd name="connsiteX37" fmla="*/ 202407 w 783432"/>
              <a:gd name="connsiteY37" fmla="*/ 388144 h 392906"/>
              <a:gd name="connsiteX38" fmla="*/ 209550 w 783432"/>
              <a:gd name="connsiteY38" fmla="*/ 390525 h 392906"/>
              <a:gd name="connsiteX39" fmla="*/ 221457 w 783432"/>
              <a:gd name="connsiteY39" fmla="*/ 392906 h 392906"/>
              <a:gd name="connsiteX40" fmla="*/ 283369 w 783432"/>
              <a:gd name="connsiteY40" fmla="*/ 388144 h 392906"/>
              <a:gd name="connsiteX41" fmla="*/ 431007 w 783432"/>
              <a:gd name="connsiteY41" fmla="*/ 388144 h 392906"/>
              <a:gd name="connsiteX42" fmla="*/ 531019 w 783432"/>
              <a:gd name="connsiteY42" fmla="*/ 390525 h 392906"/>
              <a:gd name="connsiteX43" fmla="*/ 585788 w 783432"/>
              <a:gd name="connsiteY43" fmla="*/ 381000 h 392906"/>
              <a:gd name="connsiteX44" fmla="*/ 595313 w 783432"/>
              <a:gd name="connsiteY44" fmla="*/ 376238 h 392906"/>
              <a:gd name="connsiteX45" fmla="*/ 604838 w 783432"/>
              <a:gd name="connsiteY45" fmla="*/ 373856 h 392906"/>
              <a:gd name="connsiteX46" fmla="*/ 621507 w 783432"/>
              <a:gd name="connsiteY46" fmla="*/ 364331 h 392906"/>
              <a:gd name="connsiteX47" fmla="*/ 633413 w 783432"/>
              <a:gd name="connsiteY47" fmla="*/ 359569 h 392906"/>
              <a:gd name="connsiteX48" fmla="*/ 642938 w 783432"/>
              <a:gd name="connsiteY48" fmla="*/ 352425 h 392906"/>
              <a:gd name="connsiteX49" fmla="*/ 661988 w 783432"/>
              <a:gd name="connsiteY49" fmla="*/ 345281 h 392906"/>
              <a:gd name="connsiteX50" fmla="*/ 695325 w 783432"/>
              <a:gd name="connsiteY50" fmla="*/ 323850 h 392906"/>
              <a:gd name="connsiteX51" fmla="*/ 707232 w 783432"/>
              <a:gd name="connsiteY51" fmla="*/ 311944 h 392906"/>
              <a:gd name="connsiteX52" fmla="*/ 719138 w 783432"/>
              <a:gd name="connsiteY52" fmla="*/ 302419 h 392906"/>
              <a:gd name="connsiteX53" fmla="*/ 726282 w 783432"/>
              <a:gd name="connsiteY53" fmla="*/ 292894 h 392906"/>
              <a:gd name="connsiteX54" fmla="*/ 759619 w 783432"/>
              <a:gd name="connsiteY54" fmla="*/ 254794 h 392906"/>
              <a:gd name="connsiteX55" fmla="*/ 773907 w 783432"/>
              <a:gd name="connsiteY55" fmla="*/ 223838 h 392906"/>
              <a:gd name="connsiteX56" fmla="*/ 783432 w 783432"/>
              <a:gd name="connsiteY56" fmla="*/ 180975 h 392906"/>
              <a:gd name="connsiteX57" fmla="*/ 778669 w 783432"/>
              <a:gd name="connsiteY57" fmla="*/ 147638 h 392906"/>
              <a:gd name="connsiteX58" fmla="*/ 773907 w 783432"/>
              <a:gd name="connsiteY58" fmla="*/ 130969 h 392906"/>
              <a:gd name="connsiteX59" fmla="*/ 771525 w 783432"/>
              <a:gd name="connsiteY59" fmla="*/ 114300 h 392906"/>
              <a:gd name="connsiteX60" fmla="*/ 769144 w 783432"/>
              <a:gd name="connsiteY60" fmla="*/ 102394 h 392906"/>
              <a:gd name="connsiteX61" fmla="*/ 766763 w 783432"/>
              <a:gd name="connsiteY61" fmla="*/ 92869 h 392906"/>
              <a:gd name="connsiteX62" fmla="*/ 764382 w 783432"/>
              <a:gd name="connsiteY62" fmla="*/ 85725 h 392906"/>
              <a:gd name="connsiteX63" fmla="*/ 762000 w 783432"/>
              <a:gd name="connsiteY63" fmla="*/ 71438 h 392906"/>
              <a:gd name="connsiteX64" fmla="*/ 752475 w 783432"/>
              <a:gd name="connsiteY64" fmla="*/ 64294 h 392906"/>
              <a:gd name="connsiteX65" fmla="*/ 745332 w 783432"/>
              <a:gd name="connsiteY65" fmla="*/ 57150 h 392906"/>
              <a:gd name="connsiteX66" fmla="*/ 735807 w 783432"/>
              <a:gd name="connsiteY66" fmla="*/ 50006 h 392906"/>
              <a:gd name="connsiteX67" fmla="*/ 728663 w 783432"/>
              <a:gd name="connsiteY67" fmla="*/ 42863 h 392906"/>
              <a:gd name="connsiteX68" fmla="*/ 719138 w 783432"/>
              <a:gd name="connsiteY68" fmla="*/ 35719 h 392906"/>
              <a:gd name="connsiteX69" fmla="*/ 714375 w 783432"/>
              <a:gd name="connsiteY69" fmla="*/ 28575 h 392906"/>
              <a:gd name="connsiteX70" fmla="*/ 697707 w 783432"/>
              <a:gd name="connsiteY70" fmla="*/ 16669 h 392906"/>
              <a:gd name="connsiteX71" fmla="*/ 685800 w 783432"/>
              <a:gd name="connsiteY71" fmla="*/ 14288 h 392906"/>
              <a:gd name="connsiteX72" fmla="*/ 652463 w 783432"/>
              <a:gd name="connsiteY72" fmla="*/ 2381 h 392906"/>
              <a:gd name="connsiteX73" fmla="*/ 642938 w 783432"/>
              <a:gd name="connsiteY73" fmla="*/ 0 h 392906"/>
              <a:gd name="connsiteX74" fmla="*/ 616744 w 783432"/>
              <a:gd name="connsiteY74" fmla="*/ 2381 h 392906"/>
              <a:gd name="connsiteX75" fmla="*/ 585788 w 783432"/>
              <a:gd name="connsiteY75" fmla="*/ 9525 h 392906"/>
              <a:gd name="connsiteX76" fmla="*/ 578644 w 783432"/>
              <a:gd name="connsiteY76" fmla="*/ 11906 h 392906"/>
              <a:gd name="connsiteX77" fmla="*/ 564357 w 783432"/>
              <a:gd name="connsiteY77" fmla="*/ 14288 h 392906"/>
              <a:gd name="connsiteX78" fmla="*/ 354807 w 783432"/>
              <a:gd name="connsiteY78" fmla="*/ 11906 h 392906"/>
              <a:gd name="connsiteX79" fmla="*/ 345282 w 783432"/>
              <a:gd name="connsiteY79" fmla="*/ 9525 h 392906"/>
              <a:gd name="connsiteX80" fmla="*/ 326232 w 783432"/>
              <a:gd name="connsiteY80" fmla="*/ 7144 h 392906"/>
              <a:gd name="connsiteX81" fmla="*/ 309563 w 783432"/>
              <a:gd name="connsiteY81" fmla="*/ 4763 h 392906"/>
              <a:gd name="connsiteX82" fmla="*/ 188119 w 783432"/>
              <a:gd name="connsiteY82" fmla="*/ 9525 h 3929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</a:cxnLst>
            <a:rect l="l" t="t" r="r" b="b"/>
            <a:pathLst>
              <a:path w="783432" h="392906">
                <a:moveTo>
                  <a:pt x="188119" y="9525"/>
                </a:moveTo>
                <a:cubicBezTo>
                  <a:pt x="165894" y="9922"/>
                  <a:pt x="180251" y="6875"/>
                  <a:pt x="176213" y="7144"/>
                </a:cubicBezTo>
                <a:cubicBezTo>
                  <a:pt x="148977" y="8959"/>
                  <a:pt x="158703" y="9945"/>
                  <a:pt x="140494" y="19050"/>
                </a:cubicBezTo>
                <a:cubicBezTo>
                  <a:pt x="136671" y="20962"/>
                  <a:pt x="132325" y="21737"/>
                  <a:pt x="128588" y="23813"/>
                </a:cubicBezTo>
                <a:cubicBezTo>
                  <a:pt x="125119" y="25740"/>
                  <a:pt x="122509" y="28987"/>
                  <a:pt x="119063" y="30956"/>
                </a:cubicBezTo>
                <a:cubicBezTo>
                  <a:pt x="116884" y="32201"/>
                  <a:pt x="114164" y="32215"/>
                  <a:pt x="111919" y="33338"/>
                </a:cubicBezTo>
                <a:cubicBezTo>
                  <a:pt x="109359" y="34618"/>
                  <a:pt x="107260" y="36680"/>
                  <a:pt x="104775" y="38100"/>
                </a:cubicBezTo>
                <a:cubicBezTo>
                  <a:pt x="101693" y="39861"/>
                  <a:pt x="98139" y="40800"/>
                  <a:pt x="95250" y="42863"/>
                </a:cubicBezTo>
                <a:cubicBezTo>
                  <a:pt x="92510" y="44820"/>
                  <a:pt x="91031" y="48335"/>
                  <a:pt x="88107" y="50006"/>
                </a:cubicBezTo>
                <a:cubicBezTo>
                  <a:pt x="85265" y="51630"/>
                  <a:pt x="81729" y="51489"/>
                  <a:pt x="78582" y="52388"/>
                </a:cubicBezTo>
                <a:cubicBezTo>
                  <a:pt x="76168" y="53078"/>
                  <a:pt x="73819" y="53975"/>
                  <a:pt x="71438" y="54769"/>
                </a:cubicBezTo>
                <a:cubicBezTo>
                  <a:pt x="68263" y="57150"/>
                  <a:pt x="65279" y="59810"/>
                  <a:pt x="61913" y="61913"/>
                </a:cubicBezTo>
                <a:cubicBezTo>
                  <a:pt x="55188" y="66116"/>
                  <a:pt x="52188" y="66742"/>
                  <a:pt x="45244" y="69056"/>
                </a:cubicBezTo>
                <a:cubicBezTo>
                  <a:pt x="42863" y="72231"/>
                  <a:pt x="40906" y="75775"/>
                  <a:pt x="38100" y="78581"/>
                </a:cubicBezTo>
                <a:cubicBezTo>
                  <a:pt x="36076" y="80605"/>
                  <a:pt x="32745" y="81109"/>
                  <a:pt x="30957" y="83344"/>
                </a:cubicBezTo>
                <a:cubicBezTo>
                  <a:pt x="29389" y="85304"/>
                  <a:pt x="29905" y="88359"/>
                  <a:pt x="28575" y="90488"/>
                </a:cubicBezTo>
                <a:cubicBezTo>
                  <a:pt x="25881" y="94798"/>
                  <a:pt x="21869" y="98165"/>
                  <a:pt x="19050" y="102394"/>
                </a:cubicBezTo>
                <a:cubicBezTo>
                  <a:pt x="16323" y="106484"/>
                  <a:pt x="13177" y="113982"/>
                  <a:pt x="11907" y="119063"/>
                </a:cubicBezTo>
                <a:cubicBezTo>
                  <a:pt x="10925" y="122989"/>
                  <a:pt x="10688" y="127092"/>
                  <a:pt x="9525" y="130969"/>
                </a:cubicBezTo>
                <a:cubicBezTo>
                  <a:pt x="8297" y="135063"/>
                  <a:pt x="6115" y="138820"/>
                  <a:pt x="4763" y="142875"/>
                </a:cubicBezTo>
                <a:cubicBezTo>
                  <a:pt x="3728" y="145980"/>
                  <a:pt x="3281" y="149253"/>
                  <a:pt x="2382" y="152400"/>
                </a:cubicBezTo>
                <a:cubicBezTo>
                  <a:pt x="1692" y="154814"/>
                  <a:pt x="794" y="157163"/>
                  <a:pt x="0" y="159544"/>
                </a:cubicBezTo>
                <a:cubicBezTo>
                  <a:pt x="794" y="176213"/>
                  <a:pt x="374" y="192984"/>
                  <a:pt x="2382" y="209550"/>
                </a:cubicBezTo>
                <a:cubicBezTo>
                  <a:pt x="3563" y="219297"/>
                  <a:pt x="2583" y="231183"/>
                  <a:pt x="9525" y="238125"/>
                </a:cubicBezTo>
                <a:cubicBezTo>
                  <a:pt x="28095" y="256695"/>
                  <a:pt x="5764" y="232858"/>
                  <a:pt x="21432" y="254794"/>
                </a:cubicBezTo>
                <a:cubicBezTo>
                  <a:pt x="23389" y="257534"/>
                  <a:pt x="26618" y="259198"/>
                  <a:pt x="28575" y="261938"/>
                </a:cubicBezTo>
                <a:cubicBezTo>
                  <a:pt x="32788" y="267836"/>
                  <a:pt x="34984" y="277138"/>
                  <a:pt x="38100" y="283369"/>
                </a:cubicBezTo>
                <a:cubicBezTo>
                  <a:pt x="40791" y="288751"/>
                  <a:pt x="49761" y="298916"/>
                  <a:pt x="52388" y="302419"/>
                </a:cubicBezTo>
                <a:cubicBezTo>
                  <a:pt x="63025" y="316602"/>
                  <a:pt x="49935" y="302338"/>
                  <a:pt x="66675" y="321469"/>
                </a:cubicBezTo>
                <a:cubicBezTo>
                  <a:pt x="68893" y="324003"/>
                  <a:pt x="71663" y="326026"/>
                  <a:pt x="73819" y="328613"/>
                </a:cubicBezTo>
                <a:cubicBezTo>
                  <a:pt x="81222" y="337496"/>
                  <a:pt x="76325" y="336864"/>
                  <a:pt x="88107" y="345281"/>
                </a:cubicBezTo>
                <a:cubicBezTo>
                  <a:pt x="90149" y="346740"/>
                  <a:pt x="93005" y="346541"/>
                  <a:pt x="95250" y="347663"/>
                </a:cubicBezTo>
                <a:cubicBezTo>
                  <a:pt x="115845" y="357960"/>
                  <a:pt x="98508" y="352643"/>
                  <a:pt x="116682" y="357188"/>
                </a:cubicBezTo>
                <a:cubicBezTo>
                  <a:pt x="119857" y="359569"/>
                  <a:pt x="122738" y="362404"/>
                  <a:pt x="126207" y="364331"/>
                </a:cubicBezTo>
                <a:cubicBezTo>
                  <a:pt x="137393" y="370546"/>
                  <a:pt x="136844" y="367877"/>
                  <a:pt x="147638" y="371475"/>
                </a:cubicBezTo>
                <a:cubicBezTo>
                  <a:pt x="170584" y="379124"/>
                  <a:pt x="147921" y="374301"/>
                  <a:pt x="173832" y="378619"/>
                </a:cubicBezTo>
                <a:lnTo>
                  <a:pt x="195263" y="385763"/>
                </a:lnTo>
                <a:lnTo>
                  <a:pt x="202407" y="388144"/>
                </a:lnTo>
                <a:cubicBezTo>
                  <a:pt x="204788" y="388938"/>
                  <a:pt x="207089" y="390033"/>
                  <a:pt x="209550" y="390525"/>
                </a:cubicBezTo>
                <a:lnTo>
                  <a:pt x="221457" y="392906"/>
                </a:lnTo>
                <a:cubicBezTo>
                  <a:pt x="242094" y="391319"/>
                  <a:pt x="262673" y="388440"/>
                  <a:pt x="283369" y="388144"/>
                </a:cubicBezTo>
                <a:cubicBezTo>
                  <a:pt x="509250" y="384917"/>
                  <a:pt x="309516" y="394893"/>
                  <a:pt x="431007" y="388144"/>
                </a:cubicBezTo>
                <a:cubicBezTo>
                  <a:pt x="464344" y="388938"/>
                  <a:pt x="497690" y="391600"/>
                  <a:pt x="531019" y="390525"/>
                </a:cubicBezTo>
                <a:cubicBezTo>
                  <a:pt x="531851" y="390498"/>
                  <a:pt x="571120" y="387286"/>
                  <a:pt x="585788" y="381000"/>
                </a:cubicBezTo>
                <a:cubicBezTo>
                  <a:pt x="589051" y="379602"/>
                  <a:pt x="591989" y="377484"/>
                  <a:pt x="595313" y="376238"/>
                </a:cubicBezTo>
                <a:cubicBezTo>
                  <a:pt x="598377" y="375089"/>
                  <a:pt x="601774" y="375005"/>
                  <a:pt x="604838" y="373856"/>
                </a:cubicBezTo>
                <a:cubicBezTo>
                  <a:pt x="621547" y="367590"/>
                  <a:pt x="607681" y="371244"/>
                  <a:pt x="621507" y="364331"/>
                </a:cubicBezTo>
                <a:cubicBezTo>
                  <a:pt x="625330" y="362419"/>
                  <a:pt x="629677" y="361645"/>
                  <a:pt x="633413" y="359569"/>
                </a:cubicBezTo>
                <a:cubicBezTo>
                  <a:pt x="636882" y="357642"/>
                  <a:pt x="639572" y="354528"/>
                  <a:pt x="642938" y="352425"/>
                </a:cubicBezTo>
                <a:cubicBezTo>
                  <a:pt x="651237" y="347238"/>
                  <a:pt x="652848" y="347567"/>
                  <a:pt x="661988" y="345281"/>
                </a:cubicBezTo>
                <a:cubicBezTo>
                  <a:pt x="670226" y="340338"/>
                  <a:pt x="686532" y="331666"/>
                  <a:pt x="695325" y="323850"/>
                </a:cubicBezTo>
                <a:cubicBezTo>
                  <a:pt x="699520" y="320121"/>
                  <a:pt x="703060" y="315699"/>
                  <a:pt x="707232" y="311944"/>
                </a:cubicBezTo>
                <a:cubicBezTo>
                  <a:pt x="711010" y="308544"/>
                  <a:pt x="715544" y="306013"/>
                  <a:pt x="719138" y="302419"/>
                </a:cubicBezTo>
                <a:cubicBezTo>
                  <a:pt x="721944" y="299613"/>
                  <a:pt x="723476" y="295700"/>
                  <a:pt x="726282" y="292894"/>
                </a:cubicBezTo>
                <a:cubicBezTo>
                  <a:pt x="744759" y="274417"/>
                  <a:pt x="741525" y="290982"/>
                  <a:pt x="759619" y="254794"/>
                </a:cubicBezTo>
                <a:cubicBezTo>
                  <a:pt x="764715" y="244601"/>
                  <a:pt x="770059" y="234614"/>
                  <a:pt x="773907" y="223838"/>
                </a:cubicBezTo>
                <a:cubicBezTo>
                  <a:pt x="778868" y="209947"/>
                  <a:pt x="781020" y="195441"/>
                  <a:pt x="783432" y="180975"/>
                </a:cubicBezTo>
                <a:cubicBezTo>
                  <a:pt x="781844" y="169863"/>
                  <a:pt x="780769" y="158665"/>
                  <a:pt x="778669" y="147638"/>
                </a:cubicBezTo>
                <a:cubicBezTo>
                  <a:pt x="777588" y="141961"/>
                  <a:pt x="775118" y="136619"/>
                  <a:pt x="773907" y="130969"/>
                </a:cubicBezTo>
                <a:cubicBezTo>
                  <a:pt x="772731" y="125481"/>
                  <a:pt x="772448" y="119836"/>
                  <a:pt x="771525" y="114300"/>
                </a:cubicBezTo>
                <a:cubicBezTo>
                  <a:pt x="770860" y="110308"/>
                  <a:pt x="770022" y="106345"/>
                  <a:pt x="769144" y="102394"/>
                </a:cubicBezTo>
                <a:cubicBezTo>
                  <a:pt x="768434" y="99199"/>
                  <a:pt x="767662" y="96016"/>
                  <a:pt x="766763" y="92869"/>
                </a:cubicBezTo>
                <a:cubicBezTo>
                  <a:pt x="766073" y="90455"/>
                  <a:pt x="764927" y="88175"/>
                  <a:pt x="764382" y="85725"/>
                </a:cubicBezTo>
                <a:cubicBezTo>
                  <a:pt x="763335" y="81012"/>
                  <a:pt x="764345" y="75658"/>
                  <a:pt x="762000" y="71438"/>
                </a:cubicBezTo>
                <a:cubicBezTo>
                  <a:pt x="760072" y="67969"/>
                  <a:pt x="755488" y="66877"/>
                  <a:pt x="752475" y="64294"/>
                </a:cubicBezTo>
                <a:cubicBezTo>
                  <a:pt x="749918" y="62102"/>
                  <a:pt x="747889" y="59342"/>
                  <a:pt x="745332" y="57150"/>
                </a:cubicBezTo>
                <a:cubicBezTo>
                  <a:pt x="742319" y="54567"/>
                  <a:pt x="738820" y="52589"/>
                  <a:pt x="735807" y="50006"/>
                </a:cubicBezTo>
                <a:cubicBezTo>
                  <a:pt x="733250" y="47815"/>
                  <a:pt x="731220" y="45054"/>
                  <a:pt x="728663" y="42863"/>
                </a:cubicBezTo>
                <a:cubicBezTo>
                  <a:pt x="725650" y="40280"/>
                  <a:pt x="721944" y="38525"/>
                  <a:pt x="719138" y="35719"/>
                </a:cubicBezTo>
                <a:cubicBezTo>
                  <a:pt x="717114" y="33695"/>
                  <a:pt x="716399" y="30599"/>
                  <a:pt x="714375" y="28575"/>
                </a:cubicBezTo>
                <a:cubicBezTo>
                  <a:pt x="714047" y="28247"/>
                  <a:pt x="699871" y="17480"/>
                  <a:pt x="697707" y="16669"/>
                </a:cubicBezTo>
                <a:cubicBezTo>
                  <a:pt x="693917" y="15248"/>
                  <a:pt x="689769" y="15082"/>
                  <a:pt x="685800" y="14288"/>
                </a:cubicBezTo>
                <a:cubicBezTo>
                  <a:pt x="674940" y="9943"/>
                  <a:pt x="663790" y="5213"/>
                  <a:pt x="652463" y="2381"/>
                </a:cubicBezTo>
                <a:lnTo>
                  <a:pt x="642938" y="0"/>
                </a:lnTo>
                <a:cubicBezTo>
                  <a:pt x="634207" y="794"/>
                  <a:pt x="625414" y="1080"/>
                  <a:pt x="616744" y="2381"/>
                </a:cubicBezTo>
                <a:cubicBezTo>
                  <a:pt x="615014" y="2641"/>
                  <a:pt x="592173" y="7701"/>
                  <a:pt x="585788" y="9525"/>
                </a:cubicBezTo>
                <a:cubicBezTo>
                  <a:pt x="583374" y="10215"/>
                  <a:pt x="581094" y="11361"/>
                  <a:pt x="578644" y="11906"/>
                </a:cubicBezTo>
                <a:cubicBezTo>
                  <a:pt x="573931" y="12953"/>
                  <a:pt x="569119" y="13494"/>
                  <a:pt x="564357" y="14288"/>
                </a:cubicBezTo>
                <a:lnTo>
                  <a:pt x="354807" y="11906"/>
                </a:lnTo>
                <a:cubicBezTo>
                  <a:pt x="351535" y="11835"/>
                  <a:pt x="348510" y="10063"/>
                  <a:pt x="345282" y="9525"/>
                </a:cubicBezTo>
                <a:cubicBezTo>
                  <a:pt x="338970" y="8473"/>
                  <a:pt x="332575" y="7990"/>
                  <a:pt x="326232" y="7144"/>
                </a:cubicBezTo>
                <a:cubicBezTo>
                  <a:pt x="320668" y="6402"/>
                  <a:pt x="315148" y="5322"/>
                  <a:pt x="309563" y="4763"/>
                </a:cubicBezTo>
                <a:cubicBezTo>
                  <a:pt x="265042" y="310"/>
                  <a:pt x="210344" y="9128"/>
                  <a:pt x="188119" y="9525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0" name="자유형: 도형 99">
            <a:extLst>
              <a:ext uri="{FF2B5EF4-FFF2-40B4-BE49-F238E27FC236}">
                <a16:creationId xmlns:a16="http://schemas.microsoft.com/office/drawing/2014/main" id="{922C7D33-F7B7-F879-593E-81FD9CBB3AD1}"/>
              </a:ext>
            </a:extLst>
          </p:cNvPr>
          <p:cNvSpPr/>
          <p:nvPr/>
        </p:nvSpPr>
        <p:spPr>
          <a:xfrm>
            <a:off x="5342469" y="3274999"/>
            <a:ext cx="1510769" cy="773126"/>
          </a:xfrm>
          <a:custGeom>
            <a:avLst/>
            <a:gdLst>
              <a:gd name="connsiteX0" fmla="*/ 243944 w 1510769"/>
              <a:gd name="connsiteY0" fmla="*/ 39701 h 773126"/>
              <a:gd name="connsiteX1" fmla="*/ 96306 w 1510769"/>
              <a:gd name="connsiteY1" fmla="*/ 44464 h 773126"/>
              <a:gd name="connsiteX2" fmla="*/ 72494 w 1510769"/>
              <a:gd name="connsiteY2" fmla="*/ 53989 h 773126"/>
              <a:gd name="connsiteX3" fmla="*/ 39156 w 1510769"/>
              <a:gd name="connsiteY3" fmla="*/ 68276 h 773126"/>
              <a:gd name="connsiteX4" fmla="*/ 34394 w 1510769"/>
              <a:gd name="connsiteY4" fmla="*/ 82564 h 773126"/>
              <a:gd name="connsiteX5" fmla="*/ 24869 w 1510769"/>
              <a:gd name="connsiteY5" fmla="*/ 101614 h 773126"/>
              <a:gd name="connsiteX6" fmla="*/ 20106 w 1510769"/>
              <a:gd name="connsiteY6" fmla="*/ 120664 h 773126"/>
              <a:gd name="connsiteX7" fmla="*/ 5819 w 1510769"/>
              <a:gd name="connsiteY7" fmla="*/ 182576 h 773126"/>
              <a:gd name="connsiteX8" fmla="*/ 5819 w 1510769"/>
              <a:gd name="connsiteY8" fmla="*/ 396889 h 773126"/>
              <a:gd name="connsiteX9" fmla="*/ 20106 w 1510769"/>
              <a:gd name="connsiteY9" fmla="*/ 439751 h 773126"/>
              <a:gd name="connsiteX10" fmla="*/ 29631 w 1510769"/>
              <a:gd name="connsiteY10" fmla="*/ 482614 h 773126"/>
              <a:gd name="connsiteX11" fmla="*/ 43919 w 1510769"/>
              <a:gd name="connsiteY11" fmla="*/ 511189 h 773126"/>
              <a:gd name="connsiteX12" fmla="*/ 62969 w 1510769"/>
              <a:gd name="connsiteY12" fmla="*/ 563576 h 773126"/>
              <a:gd name="connsiteX13" fmla="*/ 72494 w 1510769"/>
              <a:gd name="connsiteY13" fmla="*/ 587389 h 773126"/>
              <a:gd name="connsiteX14" fmla="*/ 86781 w 1510769"/>
              <a:gd name="connsiteY14" fmla="*/ 630251 h 773126"/>
              <a:gd name="connsiteX15" fmla="*/ 91544 w 1510769"/>
              <a:gd name="connsiteY15" fmla="*/ 654064 h 773126"/>
              <a:gd name="connsiteX16" fmla="*/ 101069 w 1510769"/>
              <a:gd name="connsiteY16" fmla="*/ 668351 h 773126"/>
              <a:gd name="connsiteX17" fmla="*/ 115356 w 1510769"/>
              <a:gd name="connsiteY17" fmla="*/ 692164 h 773126"/>
              <a:gd name="connsiteX18" fmla="*/ 124881 w 1510769"/>
              <a:gd name="connsiteY18" fmla="*/ 711214 h 773126"/>
              <a:gd name="connsiteX19" fmla="*/ 148694 w 1510769"/>
              <a:gd name="connsiteY19" fmla="*/ 725501 h 773126"/>
              <a:gd name="connsiteX20" fmla="*/ 158219 w 1510769"/>
              <a:gd name="connsiteY20" fmla="*/ 739789 h 773126"/>
              <a:gd name="connsiteX21" fmla="*/ 191556 w 1510769"/>
              <a:gd name="connsiteY21" fmla="*/ 749314 h 773126"/>
              <a:gd name="connsiteX22" fmla="*/ 224894 w 1510769"/>
              <a:gd name="connsiteY22" fmla="*/ 763601 h 773126"/>
              <a:gd name="connsiteX23" fmla="*/ 253469 w 1510769"/>
              <a:gd name="connsiteY23" fmla="*/ 773126 h 773126"/>
              <a:gd name="connsiteX24" fmla="*/ 420156 w 1510769"/>
              <a:gd name="connsiteY24" fmla="*/ 768364 h 773126"/>
              <a:gd name="connsiteX25" fmla="*/ 467781 w 1510769"/>
              <a:gd name="connsiteY25" fmla="*/ 758839 h 773126"/>
              <a:gd name="connsiteX26" fmla="*/ 591606 w 1510769"/>
              <a:gd name="connsiteY26" fmla="*/ 744551 h 773126"/>
              <a:gd name="connsiteX27" fmla="*/ 615419 w 1510769"/>
              <a:gd name="connsiteY27" fmla="*/ 735026 h 773126"/>
              <a:gd name="connsiteX28" fmla="*/ 658281 w 1510769"/>
              <a:gd name="connsiteY28" fmla="*/ 696926 h 773126"/>
              <a:gd name="connsiteX29" fmla="*/ 672569 w 1510769"/>
              <a:gd name="connsiteY29" fmla="*/ 682639 h 773126"/>
              <a:gd name="connsiteX30" fmla="*/ 686856 w 1510769"/>
              <a:gd name="connsiteY30" fmla="*/ 668351 h 773126"/>
              <a:gd name="connsiteX31" fmla="*/ 691619 w 1510769"/>
              <a:gd name="connsiteY31" fmla="*/ 654064 h 773126"/>
              <a:gd name="connsiteX32" fmla="*/ 701144 w 1510769"/>
              <a:gd name="connsiteY32" fmla="*/ 639776 h 773126"/>
              <a:gd name="connsiteX33" fmla="*/ 705906 w 1510769"/>
              <a:gd name="connsiteY33" fmla="*/ 615964 h 773126"/>
              <a:gd name="connsiteX34" fmla="*/ 710669 w 1510769"/>
              <a:gd name="connsiteY34" fmla="*/ 463564 h 773126"/>
              <a:gd name="connsiteX35" fmla="*/ 715431 w 1510769"/>
              <a:gd name="connsiteY35" fmla="*/ 430226 h 773126"/>
              <a:gd name="connsiteX36" fmla="*/ 739244 w 1510769"/>
              <a:gd name="connsiteY36" fmla="*/ 387364 h 773126"/>
              <a:gd name="connsiteX37" fmla="*/ 758294 w 1510769"/>
              <a:gd name="connsiteY37" fmla="*/ 358789 h 773126"/>
              <a:gd name="connsiteX38" fmla="*/ 782106 w 1510769"/>
              <a:gd name="connsiteY38" fmla="*/ 334976 h 773126"/>
              <a:gd name="connsiteX39" fmla="*/ 791631 w 1510769"/>
              <a:gd name="connsiteY39" fmla="*/ 320689 h 773126"/>
              <a:gd name="connsiteX40" fmla="*/ 824969 w 1510769"/>
              <a:gd name="connsiteY40" fmla="*/ 315926 h 773126"/>
              <a:gd name="connsiteX41" fmla="*/ 848781 w 1510769"/>
              <a:gd name="connsiteY41" fmla="*/ 311164 h 773126"/>
              <a:gd name="connsiteX42" fmla="*/ 1172631 w 1510769"/>
              <a:gd name="connsiteY42" fmla="*/ 306401 h 773126"/>
              <a:gd name="connsiteX43" fmla="*/ 1372656 w 1510769"/>
              <a:gd name="connsiteY43" fmla="*/ 301639 h 773126"/>
              <a:gd name="connsiteX44" fmla="*/ 1434569 w 1510769"/>
              <a:gd name="connsiteY44" fmla="*/ 287351 h 773126"/>
              <a:gd name="connsiteX45" fmla="*/ 1482194 w 1510769"/>
              <a:gd name="connsiteY45" fmla="*/ 258776 h 773126"/>
              <a:gd name="connsiteX46" fmla="*/ 1510769 w 1510769"/>
              <a:gd name="connsiteY46" fmla="*/ 173051 h 773126"/>
              <a:gd name="connsiteX47" fmla="*/ 1501244 w 1510769"/>
              <a:gd name="connsiteY47" fmla="*/ 92089 h 773126"/>
              <a:gd name="connsiteX48" fmla="*/ 1491719 w 1510769"/>
              <a:gd name="connsiteY48" fmla="*/ 73039 h 773126"/>
              <a:gd name="connsiteX49" fmla="*/ 1477431 w 1510769"/>
              <a:gd name="connsiteY49" fmla="*/ 58751 h 773126"/>
              <a:gd name="connsiteX50" fmla="*/ 1453619 w 1510769"/>
              <a:gd name="connsiteY50" fmla="*/ 39701 h 773126"/>
              <a:gd name="connsiteX51" fmla="*/ 1444094 w 1510769"/>
              <a:gd name="connsiteY51" fmla="*/ 25414 h 773126"/>
              <a:gd name="connsiteX52" fmla="*/ 1415519 w 1510769"/>
              <a:gd name="connsiteY52" fmla="*/ 11126 h 773126"/>
              <a:gd name="connsiteX53" fmla="*/ 1277406 w 1510769"/>
              <a:gd name="connsiteY53" fmla="*/ 1601 h 773126"/>
              <a:gd name="connsiteX54" fmla="*/ 867831 w 1510769"/>
              <a:gd name="connsiteY54" fmla="*/ 6364 h 773126"/>
              <a:gd name="connsiteX55" fmla="*/ 834494 w 1510769"/>
              <a:gd name="connsiteY55" fmla="*/ 11126 h 773126"/>
              <a:gd name="connsiteX56" fmla="*/ 796394 w 1510769"/>
              <a:gd name="connsiteY56" fmla="*/ 15889 h 773126"/>
              <a:gd name="connsiteX57" fmla="*/ 734481 w 1510769"/>
              <a:gd name="connsiteY57" fmla="*/ 25414 h 773126"/>
              <a:gd name="connsiteX58" fmla="*/ 696381 w 1510769"/>
              <a:gd name="connsiteY58" fmla="*/ 30176 h 773126"/>
              <a:gd name="connsiteX59" fmla="*/ 620181 w 1510769"/>
              <a:gd name="connsiteY59" fmla="*/ 39701 h 773126"/>
              <a:gd name="connsiteX60" fmla="*/ 243944 w 1510769"/>
              <a:gd name="connsiteY60" fmla="*/ 39701 h 77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510769" h="773126">
                <a:moveTo>
                  <a:pt x="243944" y="39701"/>
                </a:moveTo>
                <a:cubicBezTo>
                  <a:pt x="156632" y="40495"/>
                  <a:pt x="189103" y="30716"/>
                  <a:pt x="96306" y="44464"/>
                </a:cubicBezTo>
                <a:cubicBezTo>
                  <a:pt x="87850" y="45717"/>
                  <a:pt x="80306" y="50517"/>
                  <a:pt x="72494" y="53989"/>
                </a:cubicBezTo>
                <a:cubicBezTo>
                  <a:pt x="37190" y="69680"/>
                  <a:pt x="68498" y="58497"/>
                  <a:pt x="39156" y="68276"/>
                </a:cubicBezTo>
                <a:cubicBezTo>
                  <a:pt x="37569" y="73039"/>
                  <a:pt x="36371" y="77950"/>
                  <a:pt x="34394" y="82564"/>
                </a:cubicBezTo>
                <a:cubicBezTo>
                  <a:pt x="31597" y="89090"/>
                  <a:pt x="27362" y="94967"/>
                  <a:pt x="24869" y="101614"/>
                </a:cubicBezTo>
                <a:cubicBezTo>
                  <a:pt x="22571" y="107743"/>
                  <a:pt x="21478" y="114264"/>
                  <a:pt x="20106" y="120664"/>
                </a:cubicBezTo>
                <a:cubicBezTo>
                  <a:pt x="7493" y="179522"/>
                  <a:pt x="16352" y="150974"/>
                  <a:pt x="5819" y="182576"/>
                </a:cubicBezTo>
                <a:cubicBezTo>
                  <a:pt x="-1848" y="282234"/>
                  <a:pt x="-2033" y="255551"/>
                  <a:pt x="5819" y="396889"/>
                </a:cubicBezTo>
                <a:cubicBezTo>
                  <a:pt x="6650" y="411847"/>
                  <a:pt x="15992" y="426038"/>
                  <a:pt x="20106" y="439751"/>
                </a:cubicBezTo>
                <a:cubicBezTo>
                  <a:pt x="23269" y="450293"/>
                  <a:pt x="25238" y="471631"/>
                  <a:pt x="29631" y="482614"/>
                </a:cubicBezTo>
                <a:cubicBezTo>
                  <a:pt x="33586" y="492502"/>
                  <a:pt x="39512" y="501494"/>
                  <a:pt x="43919" y="511189"/>
                </a:cubicBezTo>
                <a:cubicBezTo>
                  <a:pt x="54676" y="534853"/>
                  <a:pt x="53673" y="538013"/>
                  <a:pt x="62969" y="563576"/>
                </a:cubicBezTo>
                <a:cubicBezTo>
                  <a:pt x="65891" y="571610"/>
                  <a:pt x="69619" y="579338"/>
                  <a:pt x="72494" y="587389"/>
                </a:cubicBezTo>
                <a:cubicBezTo>
                  <a:pt x="77559" y="601572"/>
                  <a:pt x="83827" y="615483"/>
                  <a:pt x="86781" y="630251"/>
                </a:cubicBezTo>
                <a:cubicBezTo>
                  <a:pt x="88369" y="638189"/>
                  <a:pt x="88702" y="646485"/>
                  <a:pt x="91544" y="654064"/>
                </a:cubicBezTo>
                <a:cubicBezTo>
                  <a:pt x="93554" y="659423"/>
                  <a:pt x="98036" y="663497"/>
                  <a:pt x="101069" y="668351"/>
                </a:cubicBezTo>
                <a:cubicBezTo>
                  <a:pt x="105975" y="676201"/>
                  <a:pt x="110861" y="684072"/>
                  <a:pt x="115356" y="692164"/>
                </a:cubicBezTo>
                <a:cubicBezTo>
                  <a:pt x="118804" y="698370"/>
                  <a:pt x="119861" y="706194"/>
                  <a:pt x="124881" y="711214"/>
                </a:cubicBezTo>
                <a:cubicBezTo>
                  <a:pt x="131427" y="717759"/>
                  <a:pt x="140756" y="720739"/>
                  <a:pt x="148694" y="725501"/>
                </a:cubicBezTo>
                <a:cubicBezTo>
                  <a:pt x="151869" y="730264"/>
                  <a:pt x="153749" y="736213"/>
                  <a:pt x="158219" y="739789"/>
                </a:cubicBezTo>
                <a:cubicBezTo>
                  <a:pt x="161571" y="742470"/>
                  <a:pt x="189991" y="748745"/>
                  <a:pt x="191556" y="749314"/>
                </a:cubicBezTo>
                <a:cubicBezTo>
                  <a:pt x="202918" y="753446"/>
                  <a:pt x="213610" y="759261"/>
                  <a:pt x="224894" y="763601"/>
                </a:cubicBezTo>
                <a:cubicBezTo>
                  <a:pt x="234265" y="767205"/>
                  <a:pt x="243944" y="769951"/>
                  <a:pt x="253469" y="773126"/>
                </a:cubicBezTo>
                <a:cubicBezTo>
                  <a:pt x="309031" y="771539"/>
                  <a:pt x="364694" y="772061"/>
                  <a:pt x="420156" y="768364"/>
                </a:cubicBezTo>
                <a:cubicBezTo>
                  <a:pt x="436310" y="767287"/>
                  <a:pt x="451717" y="760847"/>
                  <a:pt x="467781" y="758839"/>
                </a:cubicBezTo>
                <a:cubicBezTo>
                  <a:pt x="534410" y="750510"/>
                  <a:pt x="493160" y="755489"/>
                  <a:pt x="591606" y="744551"/>
                </a:cubicBezTo>
                <a:cubicBezTo>
                  <a:pt x="599544" y="741376"/>
                  <a:pt x="607772" y="738849"/>
                  <a:pt x="615419" y="735026"/>
                </a:cubicBezTo>
                <a:cubicBezTo>
                  <a:pt x="632415" y="726528"/>
                  <a:pt x="645661" y="709545"/>
                  <a:pt x="658281" y="696926"/>
                </a:cubicBezTo>
                <a:lnTo>
                  <a:pt x="672569" y="682639"/>
                </a:lnTo>
                <a:lnTo>
                  <a:pt x="686856" y="668351"/>
                </a:lnTo>
                <a:cubicBezTo>
                  <a:pt x="688444" y="663589"/>
                  <a:pt x="689374" y="658554"/>
                  <a:pt x="691619" y="654064"/>
                </a:cubicBezTo>
                <a:cubicBezTo>
                  <a:pt x="694179" y="648944"/>
                  <a:pt x="699134" y="645136"/>
                  <a:pt x="701144" y="639776"/>
                </a:cubicBezTo>
                <a:cubicBezTo>
                  <a:pt x="703986" y="632197"/>
                  <a:pt x="704319" y="623901"/>
                  <a:pt x="705906" y="615964"/>
                </a:cubicBezTo>
                <a:cubicBezTo>
                  <a:pt x="707494" y="565164"/>
                  <a:pt x="708066" y="514322"/>
                  <a:pt x="710669" y="463564"/>
                </a:cubicBezTo>
                <a:cubicBezTo>
                  <a:pt x="711244" y="452353"/>
                  <a:pt x="712478" y="441056"/>
                  <a:pt x="715431" y="430226"/>
                </a:cubicBezTo>
                <a:cubicBezTo>
                  <a:pt x="718184" y="420133"/>
                  <a:pt x="735531" y="394790"/>
                  <a:pt x="739244" y="387364"/>
                </a:cubicBezTo>
                <a:cubicBezTo>
                  <a:pt x="753030" y="359793"/>
                  <a:pt x="731207" y="385874"/>
                  <a:pt x="758294" y="358789"/>
                </a:cubicBezTo>
                <a:cubicBezTo>
                  <a:pt x="781625" y="312127"/>
                  <a:pt x="752909" y="358334"/>
                  <a:pt x="782106" y="334976"/>
                </a:cubicBezTo>
                <a:cubicBezTo>
                  <a:pt x="786575" y="331400"/>
                  <a:pt x="786401" y="323014"/>
                  <a:pt x="791631" y="320689"/>
                </a:cubicBezTo>
                <a:cubicBezTo>
                  <a:pt x="801889" y="316130"/>
                  <a:pt x="813896" y="317771"/>
                  <a:pt x="824969" y="315926"/>
                </a:cubicBezTo>
                <a:cubicBezTo>
                  <a:pt x="832953" y="314595"/>
                  <a:pt x="840690" y="311386"/>
                  <a:pt x="848781" y="311164"/>
                </a:cubicBezTo>
                <a:cubicBezTo>
                  <a:pt x="956702" y="308207"/>
                  <a:pt x="1064687" y="308364"/>
                  <a:pt x="1172631" y="306401"/>
                </a:cubicBezTo>
                <a:lnTo>
                  <a:pt x="1372656" y="301639"/>
                </a:lnTo>
                <a:cubicBezTo>
                  <a:pt x="1393294" y="296876"/>
                  <a:pt x="1414250" y="293327"/>
                  <a:pt x="1434569" y="287351"/>
                </a:cubicBezTo>
                <a:cubicBezTo>
                  <a:pt x="1447672" y="283497"/>
                  <a:pt x="1473811" y="264365"/>
                  <a:pt x="1482194" y="258776"/>
                </a:cubicBezTo>
                <a:cubicBezTo>
                  <a:pt x="1511730" y="199703"/>
                  <a:pt x="1503804" y="228763"/>
                  <a:pt x="1510769" y="173051"/>
                </a:cubicBezTo>
                <a:cubicBezTo>
                  <a:pt x="1508644" y="143308"/>
                  <a:pt x="1512377" y="118066"/>
                  <a:pt x="1501244" y="92089"/>
                </a:cubicBezTo>
                <a:cubicBezTo>
                  <a:pt x="1498447" y="85563"/>
                  <a:pt x="1495846" y="78816"/>
                  <a:pt x="1491719" y="73039"/>
                </a:cubicBezTo>
                <a:cubicBezTo>
                  <a:pt x="1487804" y="67558"/>
                  <a:pt x="1481743" y="63925"/>
                  <a:pt x="1477431" y="58751"/>
                </a:cubicBezTo>
                <a:cubicBezTo>
                  <a:pt x="1460860" y="38867"/>
                  <a:pt x="1477073" y="47520"/>
                  <a:pt x="1453619" y="39701"/>
                </a:cubicBezTo>
                <a:cubicBezTo>
                  <a:pt x="1450444" y="34939"/>
                  <a:pt x="1448673" y="28848"/>
                  <a:pt x="1444094" y="25414"/>
                </a:cubicBezTo>
                <a:cubicBezTo>
                  <a:pt x="1435575" y="19024"/>
                  <a:pt x="1425251" y="15451"/>
                  <a:pt x="1415519" y="11126"/>
                </a:cubicBezTo>
                <a:cubicBezTo>
                  <a:pt x="1376685" y="-6133"/>
                  <a:pt x="1285785" y="1923"/>
                  <a:pt x="1277406" y="1601"/>
                </a:cubicBezTo>
                <a:lnTo>
                  <a:pt x="867831" y="6364"/>
                </a:lnTo>
                <a:cubicBezTo>
                  <a:pt x="856608" y="6605"/>
                  <a:pt x="845621" y="9642"/>
                  <a:pt x="834494" y="11126"/>
                </a:cubicBezTo>
                <a:lnTo>
                  <a:pt x="796394" y="15889"/>
                </a:lnTo>
                <a:cubicBezTo>
                  <a:pt x="681019" y="31272"/>
                  <a:pt x="836476" y="10843"/>
                  <a:pt x="734481" y="25414"/>
                </a:cubicBezTo>
                <a:cubicBezTo>
                  <a:pt x="721811" y="27224"/>
                  <a:pt x="709068" y="28484"/>
                  <a:pt x="696381" y="30176"/>
                </a:cubicBezTo>
                <a:cubicBezTo>
                  <a:pt x="671346" y="33514"/>
                  <a:pt x="645343" y="38128"/>
                  <a:pt x="620181" y="39701"/>
                </a:cubicBezTo>
                <a:cubicBezTo>
                  <a:pt x="491009" y="47774"/>
                  <a:pt x="331256" y="38907"/>
                  <a:pt x="243944" y="39701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1" name="자유형: 도형 100">
            <a:extLst>
              <a:ext uri="{FF2B5EF4-FFF2-40B4-BE49-F238E27FC236}">
                <a16:creationId xmlns:a16="http://schemas.microsoft.com/office/drawing/2014/main" id="{A0A7FD65-A3DB-76FB-6FB5-257469BCC11C}"/>
              </a:ext>
            </a:extLst>
          </p:cNvPr>
          <p:cNvSpPr/>
          <p:nvPr/>
        </p:nvSpPr>
        <p:spPr>
          <a:xfrm>
            <a:off x="7450971" y="3274999"/>
            <a:ext cx="1510769" cy="773126"/>
          </a:xfrm>
          <a:custGeom>
            <a:avLst/>
            <a:gdLst>
              <a:gd name="connsiteX0" fmla="*/ 243944 w 1510769"/>
              <a:gd name="connsiteY0" fmla="*/ 39701 h 773126"/>
              <a:gd name="connsiteX1" fmla="*/ 96306 w 1510769"/>
              <a:gd name="connsiteY1" fmla="*/ 44464 h 773126"/>
              <a:gd name="connsiteX2" fmla="*/ 72494 w 1510769"/>
              <a:gd name="connsiteY2" fmla="*/ 53989 h 773126"/>
              <a:gd name="connsiteX3" fmla="*/ 39156 w 1510769"/>
              <a:gd name="connsiteY3" fmla="*/ 68276 h 773126"/>
              <a:gd name="connsiteX4" fmla="*/ 34394 w 1510769"/>
              <a:gd name="connsiteY4" fmla="*/ 82564 h 773126"/>
              <a:gd name="connsiteX5" fmla="*/ 24869 w 1510769"/>
              <a:gd name="connsiteY5" fmla="*/ 101614 h 773126"/>
              <a:gd name="connsiteX6" fmla="*/ 20106 w 1510769"/>
              <a:gd name="connsiteY6" fmla="*/ 120664 h 773126"/>
              <a:gd name="connsiteX7" fmla="*/ 5819 w 1510769"/>
              <a:gd name="connsiteY7" fmla="*/ 182576 h 773126"/>
              <a:gd name="connsiteX8" fmla="*/ 5819 w 1510769"/>
              <a:gd name="connsiteY8" fmla="*/ 396889 h 773126"/>
              <a:gd name="connsiteX9" fmla="*/ 20106 w 1510769"/>
              <a:gd name="connsiteY9" fmla="*/ 439751 h 773126"/>
              <a:gd name="connsiteX10" fmla="*/ 29631 w 1510769"/>
              <a:gd name="connsiteY10" fmla="*/ 482614 h 773126"/>
              <a:gd name="connsiteX11" fmla="*/ 43919 w 1510769"/>
              <a:gd name="connsiteY11" fmla="*/ 511189 h 773126"/>
              <a:gd name="connsiteX12" fmla="*/ 62969 w 1510769"/>
              <a:gd name="connsiteY12" fmla="*/ 563576 h 773126"/>
              <a:gd name="connsiteX13" fmla="*/ 72494 w 1510769"/>
              <a:gd name="connsiteY13" fmla="*/ 587389 h 773126"/>
              <a:gd name="connsiteX14" fmla="*/ 86781 w 1510769"/>
              <a:gd name="connsiteY14" fmla="*/ 630251 h 773126"/>
              <a:gd name="connsiteX15" fmla="*/ 91544 w 1510769"/>
              <a:gd name="connsiteY15" fmla="*/ 654064 h 773126"/>
              <a:gd name="connsiteX16" fmla="*/ 101069 w 1510769"/>
              <a:gd name="connsiteY16" fmla="*/ 668351 h 773126"/>
              <a:gd name="connsiteX17" fmla="*/ 115356 w 1510769"/>
              <a:gd name="connsiteY17" fmla="*/ 692164 h 773126"/>
              <a:gd name="connsiteX18" fmla="*/ 124881 w 1510769"/>
              <a:gd name="connsiteY18" fmla="*/ 711214 h 773126"/>
              <a:gd name="connsiteX19" fmla="*/ 148694 w 1510769"/>
              <a:gd name="connsiteY19" fmla="*/ 725501 h 773126"/>
              <a:gd name="connsiteX20" fmla="*/ 158219 w 1510769"/>
              <a:gd name="connsiteY20" fmla="*/ 739789 h 773126"/>
              <a:gd name="connsiteX21" fmla="*/ 191556 w 1510769"/>
              <a:gd name="connsiteY21" fmla="*/ 749314 h 773126"/>
              <a:gd name="connsiteX22" fmla="*/ 224894 w 1510769"/>
              <a:gd name="connsiteY22" fmla="*/ 763601 h 773126"/>
              <a:gd name="connsiteX23" fmla="*/ 253469 w 1510769"/>
              <a:gd name="connsiteY23" fmla="*/ 773126 h 773126"/>
              <a:gd name="connsiteX24" fmla="*/ 420156 w 1510769"/>
              <a:gd name="connsiteY24" fmla="*/ 768364 h 773126"/>
              <a:gd name="connsiteX25" fmla="*/ 467781 w 1510769"/>
              <a:gd name="connsiteY25" fmla="*/ 758839 h 773126"/>
              <a:gd name="connsiteX26" fmla="*/ 591606 w 1510769"/>
              <a:gd name="connsiteY26" fmla="*/ 744551 h 773126"/>
              <a:gd name="connsiteX27" fmla="*/ 615419 w 1510769"/>
              <a:gd name="connsiteY27" fmla="*/ 735026 h 773126"/>
              <a:gd name="connsiteX28" fmla="*/ 658281 w 1510769"/>
              <a:gd name="connsiteY28" fmla="*/ 696926 h 773126"/>
              <a:gd name="connsiteX29" fmla="*/ 672569 w 1510769"/>
              <a:gd name="connsiteY29" fmla="*/ 682639 h 773126"/>
              <a:gd name="connsiteX30" fmla="*/ 686856 w 1510769"/>
              <a:gd name="connsiteY30" fmla="*/ 668351 h 773126"/>
              <a:gd name="connsiteX31" fmla="*/ 691619 w 1510769"/>
              <a:gd name="connsiteY31" fmla="*/ 654064 h 773126"/>
              <a:gd name="connsiteX32" fmla="*/ 701144 w 1510769"/>
              <a:gd name="connsiteY32" fmla="*/ 639776 h 773126"/>
              <a:gd name="connsiteX33" fmla="*/ 705906 w 1510769"/>
              <a:gd name="connsiteY33" fmla="*/ 615964 h 773126"/>
              <a:gd name="connsiteX34" fmla="*/ 710669 w 1510769"/>
              <a:gd name="connsiteY34" fmla="*/ 463564 h 773126"/>
              <a:gd name="connsiteX35" fmla="*/ 715431 w 1510769"/>
              <a:gd name="connsiteY35" fmla="*/ 430226 h 773126"/>
              <a:gd name="connsiteX36" fmla="*/ 739244 w 1510769"/>
              <a:gd name="connsiteY36" fmla="*/ 387364 h 773126"/>
              <a:gd name="connsiteX37" fmla="*/ 758294 w 1510769"/>
              <a:gd name="connsiteY37" fmla="*/ 358789 h 773126"/>
              <a:gd name="connsiteX38" fmla="*/ 782106 w 1510769"/>
              <a:gd name="connsiteY38" fmla="*/ 334976 h 773126"/>
              <a:gd name="connsiteX39" fmla="*/ 791631 w 1510769"/>
              <a:gd name="connsiteY39" fmla="*/ 320689 h 773126"/>
              <a:gd name="connsiteX40" fmla="*/ 824969 w 1510769"/>
              <a:gd name="connsiteY40" fmla="*/ 315926 h 773126"/>
              <a:gd name="connsiteX41" fmla="*/ 848781 w 1510769"/>
              <a:gd name="connsiteY41" fmla="*/ 311164 h 773126"/>
              <a:gd name="connsiteX42" fmla="*/ 1172631 w 1510769"/>
              <a:gd name="connsiteY42" fmla="*/ 306401 h 773126"/>
              <a:gd name="connsiteX43" fmla="*/ 1372656 w 1510769"/>
              <a:gd name="connsiteY43" fmla="*/ 301639 h 773126"/>
              <a:gd name="connsiteX44" fmla="*/ 1434569 w 1510769"/>
              <a:gd name="connsiteY44" fmla="*/ 287351 h 773126"/>
              <a:gd name="connsiteX45" fmla="*/ 1482194 w 1510769"/>
              <a:gd name="connsiteY45" fmla="*/ 258776 h 773126"/>
              <a:gd name="connsiteX46" fmla="*/ 1510769 w 1510769"/>
              <a:gd name="connsiteY46" fmla="*/ 173051 h 773126"/>
              <a:gd name="connsiteX47" fmla="*/ 1501244 w 1510769"/>
              <a:gd name="connsiteY47" fmla="*/ 92089 h 773126"/>
              <a:gd name="connsiteX48" fmla="*/ 1491719 w 1510769"/>
              <a:gd name="connsiteY48" fmla="*/ 73039 h 773126"/>
              <a:gd name="connsiteX49" fmla="*/ 1477431 w 1510769"/>
              <a:gd name="connsiteY49" fmla="*/ 58751 h 773126"/>
              <a:gd name="connsiteX50" fmla="*/ 1453619 w 1510769"/>
              <a:gd name="connsiteY50" fmla="*/ 39701 h 773126"/>
              <a:gd name="connsiteX51" fmla="*/ 1444094 w 1510769"/>
              <a:gd name="connsiteY51" fmla="*/ 25414 h 773126"/>
              <a:gd name="connsiteX52" fmla="*/ 1415519 w 1510769"/>
              <a:gd name="connsiteY52" fmla="*/ 11126 h 773126"/>
              <a:gd name="connsiteX53" fmla="*/ 1277406 w 1510769"/>
              <a:gd name="connsiteY53" fmla="*/ 1601 h 773126"/>
              <a:gd name="connsiteX54" fmla="*/ 867831 w 1510769"/>
              <a:gd name="connsiteY54" fmla="*/ 6364 h 773126"/>
              <a:gd name="connsiteX55" fmla="*/ 834494 w 1510769"/>
              <a:gd name="connsiteY55" fmla="*/ 11126 h 773126"/>
              <a:gd name="connsiteX56" fmla="*/ 796394 w 1510769"/>
              <a:gd name="connsiteY56" fmla="*/ 15889 h 773126"/>
              <a:gd name="connsiteX57" fmla="*/ 734481 w 1510769"/>
              <a:gd name="connsiteY57" fmla="*/ 25414 h 773126"/>
              <a:gd name="connsiteX58" fmla="*/ 696381 w 1510769"/>
              <a:gd name="connsiteY58" fmla="*/ 30176 h 773126"/>
              <a:gd name="connsiteX59" fmla="*/ 620181 w 1510769"/>
              <a:gd name="connsiteY59" fmla="*/ 39701 h 773126"/>
              <a:gd name="connsiteX60" fmla="*/ 243944 w 1510769"/>
              <a:gd name="connsiteY60" fmla="*/ 39701 h 7731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510769" h="773126">
                <a:moveTo>
                  <a:pt x="243944" y="39701"/>
                </a:moveTo>
                <a:cubicBezTo>
                  <a:pt x="156632" y="40495"/>
                  <a:pt x="189103" y="30716"/>
                  <a:pt x="96306" y="44464"/>
                </a:cubicBezTo>
                <a:cubicBezTo>
                  <a:pt x="87850" y="45717"/>
                  <a:pt x="80306" y="50517"/>
                  <a:pt x="72494" y="53989"/>
                </a:cubicBezTo>
                <a:cubicBezTo>
                  <a:pt x="37190" y="69680"/>
                  <a:pt x="68498" y="58497"/>
                  <a:pt x="39156" y="68276"/>
                </a:cubicBezTo>
                <a:cubicBezTo>
                  <a:pt x="37569" y="73039"/>
                  <a:pt x="36371" y="77950"/>
                  <a:pt x="34394" y="82564"/>
                </a:cubicBezTo>
                <a:cubicBezTo>
                  <a:pt x="31597" y="89090"/>
                  <a:pt x="27362" y="94967"/>
                  <a:pt x="24869" y="101614"/>
                </a:cubicBezTo>
                <a:cubicBezTo>
                  <a:pt x="22571" y="107743"/>
                  <a:pt x="21478" y="114264"/>
                  <a:pt x="20106" y="120664"/>
                </a:cubicBezTo>
                <a:cubicBezTo>
                  <a:pt x="7493" y="179522"/>
                  <a:pt x="16352" y="150974"/>
                  <a:pt x="5819" y="182576"/>
                </a:cubicBezTo>
                <a:cubicBezTo>
                  <a:pt x="-1848" y="282234"/>
                  <a:pt x="-2033" y="255551"/>
                  <a:pt x="5819" y="396889"/>
                </a:cubicBezTo>
                <a:cubicBezTo>
                  <a:pt x="6650" y="411847"/>
                  <a:pt x="15992" y="426038"/>
                  <a:pt x="20106" y="439751"/>
                </a:cubicBezTo>
                <a:cubicBezTo>
                  <a:pt x="23269" y="450293"/>
                  <a:pt x="25238" y="471631"/>
                  <a:pt x="29631" y="482614"/>
                </a:cubicBezTo>
                <a:cubicBezTo>
                  <a:pt x="33586" y="492502"/>
                  <a:pt x="39512" y="501494"/>
                  <a:pt x="43919" y="511189"/>
                </a:cubicBezTo>
                <a:cubicBezTo>
                  <a:pt x="54676" y="534853"/>
                  <a:pt x="53673" y="538013"/>
                  <a:pt x="62969" y="563576"/>
                </a:cubicBezTo>
                <a:cubicBezTo>
                  <a:pt x="65891" y="571610"/>
                  <a:pt x="69619" y="579338"/>
                  <a:pt x="72494" y="587389"/>
                </a:cubicBezTo>
                <a:cubicBezTo>
                  <a:pt x="77559" y="601572"/>
                  <a:pt x="83827" y="615483"/>
                  <a:pt x="86781" y="630251"/>
                </a:cubicBezTo>
                <a:cubicBezTo>
                  <a:pt x="88369" y="638189"/>
                  <a:pt x="88702" y="646485"/>
                  <a:pt x="91544" y="654064"/>
                </a:cubicBezTo>
                <a:cubicBezTo>
                  <a:pt x="93554" y="659423"/>
                  <a:pt x="98036" y="663497"/>
                  <a:pt x="101069" y="668351"/>
                </a:cubicBezTo>
                <a:cubicBezTo>
                  <a:pt x="105975" y="676201"/>
                  <a:pt x="110861" y="684072"/>
                  <a:pt x="115356" y="692164"/>
                </a:cubicBezTo>
                <a:cubicBezTo>
                  <a:pt x="118804" y="698370"/>
                  <a:pt x="119861" y="706194"/>
                  <a:pt x="124881" y="711214"/>
                </a:cubicBezTo>
                <a:cubicBezTo>
                  <a:pt x="131427" y="717759"/>
                  <a:pt x="140756" y="720739"/>
                  <a:pt x="148694" y="725501"/>
                </a:cubicBezTo>
                <a:cubicBezTo>
                  <a:pt x="151869" y="730264"/>
                  <a:pt x="153749" y="736213"/>
                  <a:pt x="158219" y="739789"/>
                </a:cubicBezTo>
                <a:cubicBezTo>
                  <a:pt x="161571" y="742470"/>
                  <a:pt x="189991" y="748745"/>
                  <a:pt x="191556" y="749314"/>
                </a:cubicBezTo>
                <a:cubicBezTo>
                  <a:pt x="202918" y="753446"/>
                  <a:pt x="213610" y="759261"/>
                  <a:pt x="224894" y="763601"/>
                </a:cubicBezTo>
                <a:cubicBezTo>
                  <a:pt x="234265" y="767205"/>
                  <a:pt x="243944" y="769951"/>
                  <a:pt x="253469" y="773126"/>
                </a:cubicBezTo>
                <a:cubicBezTo>
                  <a:pt x="309031" y="771539"/>
                  <a:pt x="364694" y="772061"/>
                  <a:pt x="420156" y="768364"/>
                </a:cubicBezTo>
                <a:cubicBezTo>
                  <a:pt x="436310" y="767287"/>
                  <a:pt x="451717" y="760847"/>
                  <a:pt x="467781" y="758839"/>
                </a:cubicBezTo>
                <a:cubicBezTo>
                  <a:pt x="534410" y="750510"/>
                  <a:pt x="493160" y="755489"/>
                  <a:pt x="591606" y="744551"/>
                </a:cubicBezTo>
                <a:cubicBezTo>
                  <a:pt x="599544" y="741376"/>
                  <a:pt x="607772" y="738849"/>
                  <a:pt x="615419" y="735026"/>
                </a:cubicBezTo>
                <a:cubicBezTo>
                  <a:pt x="632415" y="726528"/>
                  <a:pt x="645661" y="709545"/>
                  <a:pt x="658281" y="696926"/>
                </a:cubicBezTo>
                <a:lnTo>
                  <a:pt x="672569" y="682639"/>
                </a:lnTo>
                <a:lnTo>
                  <a:pt x="686856" y="668351"/>
                </a:lnTo>
                <a:cubicBezTo>
                  <a:pt x="688444" y="663589"/>
                  <a:pt x="689374" y="658554"/>
                  <a:pt x="691619" y="654064"/>
                </a:cubicBezTo>
                <a:cubicBezTo>
                  <a:pt x="694179" y="648944"/>
                  <a:pt x="699134" y="645136"/>
                  <a:pt x="701144" y="639776"/>
                </a:cubicBezTo>
                <a:cubicBezTo>
                  <a:pt x="703986" y="632197"/>
                  <a:pt x="704319" y="623901"/>
                  <a:pt x="705906" y="615964"/>
                </a:cubicBezTo>
                <a:cubicBezTo>
                  <a:pt x="707494" y="565164"/>
                  <a:pt x="708066" y="514322"/>
                  <a:pt x="710669" y="463564"/>
                </a:cubicBezTo>
                <a:cubicBezTo>
                  <a:pt x="711244" y="452353"/>
                  <a:pt x="712478" y="441056"/>
                  <a:pt x="715431" y="430226"/>
                </a:cubicBezTo>
                <a:cubicBezTo>
                  <a:pt x="718184" y="420133"/>
                  <a:pt x="735531" y="394790"/>
                  <a:pt x="739244" y="387364"/>
                </a:cubicBezTo>
                <a:cubicBezTo>
                  <a:pt x="753030" y="359793"/>
                  <a:pt x="731207" y="385874"/>
                  <a:pt x="758294" y="358789"/>
                </a:cubicBezTo>
                <a:cubicBezTo>
                  <a:pt x="781625" y="312127"/>
                  <a:pt x="752909" y="358334"/>
                  <a:pt x="782106" y="334976"/>
                </a:cubicBezTo>
                <a:cubicBezTo>
                  <a:pt x="786575" y="331400"/>
                  <a:pt x="786401" y="323014"/>
                  <a:pt x="791631" y="320689"/>
                </a:cubicBezTo>
                <a:cubicBezTo>
                  <a:pt x="801889" y="316130"/>
                  <a:pt x="813896" y="317771"/>
                  <a:pt x="824969" y="315926"/>
                </a:cubicBezTo>
                <a:cubicBezTo>
                  <a:pt x="832953" y="314595"/>
                  <a:pt x="840690" y="311386"/>
                  <a:pt x="848781" y="311164"/>
                </a:cubicBezTo>
                <a:cubicBezTo>
                  <a:pt x="956702" y="308207"/>
                  <a:pt x="1064687" y="308364"/>
                  <a:pt x="1172631" y="306401"/>
                </a:cubicBezTo>
                <a:lnTo>
                  <a:pt x="1372656" y="301639"/>
                </a:lnTo>
                <a:cubicBezTo>
                  <a:pt x="1393294" y="296876"/>
                  <a:pt x="1414250" y="293327"/>
                  <a:pt x="1434569" y="287351"/>
                </a:cubicBezTo>
                <a:cubicBezTo>
                  <a:pt x="1447672" y="283497"/>
                  <a:pt x="1473811" y="264365"/>
                  <a:pt x="1482194" y="258776"/>
                </a:cubicBezTo>
                <a:cubicBezTo>
                  <a:pt x="1511730" y="199703"/>
                  <a:pt x="1503804" y="228763"/>
                  <a:pt x="1510769" y="173051"/>
                </a:cubicBezTo>
                <a:cubicBezTo>
                  <a:pt x="1508644" y="143308"/>
                  <a:pt x="1512377" y="118066"/>
                  <a:pt x="1501244" y="92089"/>
                </a:cubicBezTo>
                <a:cubicBezTo>
                  <a:pt x="1498447" y="85563"/>
                  <a:pt x="1495846" y="78816"/>
                  <a:pt x="1491719" y="73039"/>
                </a:cubicBezTo>
                <a:cubicBezTo>
                  <a:pt x="1487804" y="67558"/>
                  <a:pt x="1481743" y="63925"/>
                  <a:pt x="1477431" y="58751"/>
                </a:cubicBezTo>
                <a:cubicBezTo>
                  <a:pt x="1460860" y="38867"/>
                  <a:pt x="1477073" y="47520"/>
                  <a:pt x="1453619" y="39701"/>
                </a:cubicBezTo>
                <a:cubicBezTo>
                  <a:pt x="1450444" y="34939"/>
                  <a:pt x="1448673" y="28848"/>
                  <a:pt x="1444094" y="25414"/>
                </a:cubicBezTo>
                <a:cubicBezTo>
                  <a:pt x="1435575" y="19024"/>
                  <a:pt x="1425251" y="15451"/>
                  <a:pt x="1415519" y="11126"/>
                </a:cubicBezTo>
                <a:cubicBezTo>
                  <a:pt x="1376685" y="-6133"/>
                  <a:pt x="1285785" y="1923"/>
                  <a:pt x="1277406" y="1601"/>
                </a:cubicBezTo>
                <a:lnTo>
                  <a:pt x="867831" y="6364"/>
                </a:lnTo>
                <a:cubicBezTo>
                  <a:pt x="856608" y="6605"/>
                  <a:pt x="845621" y="9642"/>
                  <a:pt x="834494" y="11126"/>
                </a:cubicBezTo>
                <a:lnTo>
                  <a:pt x="796394" y="15889"/>
                </a:lnTo>
                <a:cubicBezTo>
                  <a:pt x="681019" y="31272"/>
                  <a:pt x="836476" y="10843"/>
                  <a:pt x="734481" y="25414"/>
                </a:cubicBezTo>
                <a:cubicBezTo>
                  <a:pt x="721811" y="27224"/>
                  <a:pt x="709068" y="28484"/>
                  <a:pt x="696381" y="30176"/>
                </a:cubicBezTo>
                <a:cubicBezTo>
                  <a:pt x="671346" y="33514"/>
                  <a:pt x="645343" y="38128"/>
                  <a:pt x="620181" y="39701"/>
                </a:cubicBezTo>
                <a:cubicBezTo>
                  <a:pt x="491009" y="47774"/>
                  <a:pt x="331256" y="38907"/>
                  <a:pt x="243944" y="39701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3" name="직사각형 102">
            <a:extLst>
              <a:ext uri="{FF2B5EF4-FFF2-40B4-BE49-F238E27FC236}">
                <a16:creationId xmlns:a16="http://schemas.microsoft.com/office/drawing/2014/main" id="{1196C23E-E7FD-9817-ACB5-E285A85C1739}"/>
              </a:ext>
            </a:extLst>
          </p:cNvPr>
          <p:cNvSpPr/>
          <p:nvPr/>
        </p:nvSpPr>
        <p:spPr>
          <a:xfrm>
            <a:off x="8495535" y="2976401"/>
            <a:ext cx="45719" cy="1038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4" name="직사각형 103">
            <a:extLst>
              <a:ext uri="{FF2B5EF4-FFF2-40B4-BE49-F238E27FC236}">
                <a16:creationId xmlns:a16="http://schemas.microsoft.com/office/drawing/2014/main" id="{188AE60A-0DC7-08D3-F8FC-CFE02070F6FD}"/>
              </a:ext>
            </a:extLst>
          </p:cNvPr>
          <p:cNvSpPr/>
          <p:nvPr/>
        </p:nvSpPr>
        <p:spPr>
          <a:xfrm>
            <a:off x="8495535" y="4833746"/>
            <a:ext cx="45719" cy="1038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id="{61BC36A8-9602-0AC2-2A5B-6AD1EB9F1C91}"/>
              </a:ext>
            </a:extLst>
          </p:cNvPr>
          <p:cNvSpPr/>
          <p:nvPr/>
        </p:nvSpPr>
        <p:spPr>
          <a:xfrm rot="5400000">
            <a:off x="6404367" y="4974304"/>
            <a:ext cx="45719" cy="1038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id="{3CF1B5F7-1BE0-91D0-C2B9-41409326F56A}"/>
              </a:ext>
            </a:extLst>
          </p:cNvPr>
          <p:cNvSpPr/>
          <p:nvPr/>
        </p:nvSpPr>
        <p:spPr>
          <a:xfrm rot="5400000">
            <a:off x="5600359" y="5515824"/>
            <a:ext cx="45719" cy="1038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id="{EDA0BA95-BED6-75A2-B763-E2C9EC4B241E}"/>
              </a:ext>
            </a:extLst>
          </p:cNvPr>
          <p:cNvSpPr/>
          <p:nvPr/>
        </p:nvSpPr>
        <p:spPr>
          <a:xfrm rot="10800000">
            <a:off x="4194584" y="4959746"/>
            <a:ext cx="45719" cy="1038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id="{A95F662C-00DB-A33A-994A-48726EFEECFF}"/>
              </a:ext>
            </a:extLst>
          </p:cNvPr>
          <p:cNvSpPr/>
          <p:nvPr/>
        </p:nvSpPr>
        <p:spPr>
          <a:xfrm rot="5400000">
            <a:off x="3420299" y="5515824"/>
            <a:ext cx="45719" cy="1038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id="{E1FF521B-FF55-9421-C7E0-2183FD254341}"/>
              </a:ext>
            </a:extLst>
          </p:cNvPr>
          <p:cNvSpPr/>
          <p:nvPr/>
        </p:nvSpPr>
        <p:spPr>
          <a:xfrm rot="5400000">
            <a:off x="1316560" y="5515823"/>
            <a:ext cx="45719" cy="1038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id="{F8F86F27-9BD8-D95E-F140-6A79DA909B63}"/>
              </a:ext>
            </a:extLst>
          </p:cNvPr>
          <p:cNvSpPr/>
          <p:nvPr/>
        </p:nvSpPr>
        <p:spPr>
          <a:xfrm rot="10800000">
            <a:off x="2092307" y="4971506"/>
            <a:ext cx="45719" cy="1038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2" name="자유형: 도형 111">
            <a:extLst>
              <a:ext uri="{FF2B5EF4-FFF2-40B4-BE49-F238E27FC236}">
                <a16:creationId xmlns:a16="http://schemas.microsoft.com/office/drawing/2014/main" id="{9D076E0A-A8E4-80C1-C28D-AFB9C9089A64}"/>
              </a:ext>
            </a:extLst>
          </p:cNvPr>
          <p:cNvSpPr/>
          <p:nvPr/>
        </p:nvSpPr>
        <p:spPr>
          <a:xfrm>
            <a:off x="8178800" y="4705350"/>
            <a:ext cx="730408" cy="882650"/>
          </a:xfrm>
          <a:custGeom>
            <a:avLst/>
            <a:gdLst>
              <a:gd name="connsiteX0" fmla="*/ 171450 w 730408"/>
              <a:gd name="connsiteY0" fmla="*/ 12700 h 882650"/>
              <a:gd name="connsiteX1" fmla="*/ 139700 w 730408"/>
              <a:gd name="connsiteY1" fmla="*/ 19050 h 882650"/>
              <a:gd name="connsiteX2" fmla="*/ 107950 w 730408"/>
              <a:gd name="connsiteY2" fmla="*/ 31750 h 882650"/>
              <a:gd name="connsiteX3" fmla="*/ 57150 w 730408"/>
              <a:gd name="connsiteY3" fmla="*/ 63500 h 882650"/>
              <a:gd name="connsiteX4" fmla="*/ 31750 w 730408"/>
              <a:gd name="connsiteY4" fmla="*/ 114300 h 882650"/>
              <a:gd name="connsiteX5" fmla="*/ 12700 w 730408"/>
              <a:gd name="connsiteY5" fmla="*/ 228600 h 882650"/>
              <a:gd name="connsiteX6" fmla="*/ 6350 w 730408"/>
              <a:gd name="connsiteY6" fmla="*/ 273050 h 882650"/>
              <a:gd name="connsiteX7" fmla="*/ 0 w 730408"/>
              <a:gd name="connsiteY7" fmla="*/ 304800 h 882650"/>
              <a:gd name="connsiteX8" fmla="*/ 6350 w 730408"/>
              <a:gd name="connsiteY8" fmla="*/ 393700 h 882650"/>
              <a:gd name="connsiteX9" fmla="*/ 31750 w 730408"/>
              <a:gd name="connsiteY9" fmla="*/ 412750 h 882650"/>
              <a:gd name="connsiteX10" fmla="*/ 88900 w 730408"/>
              <a:gd name="connsiteY10" fmla="*/ 444500 h 882650"/>
              <a:gd name="connsiteX11" fmla="*/ 120650 w 730408"/>
              <a:gd name="connsiteY11" fmla="*/ 457200 h 882650"/>
              <a:gd name="connsiteX12" fmla="*/ 247650 w 730408"/>
              <a:gd name="connsiteY12" fmla="*/ 463550 h 882650"/>
              <a:gd name="connsiteX13" fmla="*/ 285750 w 730408"/>
              <a:gd name="connsiteY13" fmla="*/ 488950 h 882650"/>
              <a:gd name="connsiteX14" fmla="*/ 317500 w 730408"/>
              <a:gd name="connsiteY14" fmla="*/ 527050 h 882650"/>
              <a:gd name="connsiteX15" fmla="*/ 323850 w 730408"/>
              <a:gd name="connsiteY15" fmla="*/ 565150 h 882650"/>
              <a:gd name="connsiteX16" fmla="*/ 330200 w 730408"/>
              <a:gd name="connsiteY16" fmla="*/ 590550 h 882650"/>
              <a:gd name="connsiteX17" fmla="*/ 342900 w 730408"/>
              <a:gd name="connsiteY17" fmla="*/ 685800 h 882650"/>
              <a:gd name="connsiteX18" fmla="*/ 355600 w 730408"/>
              <a:gd name="connsiteY18" fmla="*/ 819150 h 882650"/>
              <a:gd name="connsiteX19" fmla="*/ 374650 w 730408"/>
              <a:gd name="connsiteY19" fmla="*/ 844550 h 882650"/>
              <a:gd name="connsiteX20" fmla="*/ 400050 w 730408"/>
              <a:gd name="connsiteY20" fmla="*/ 863600 h 882650"/>
              <a:gd name="connsiteX21" fmla="*/ 419100 w 730408"/>
              <a:gd name="connsiteY21" fmla="*/ 869950 h 882650"/>
              <a:gd name="connsiteX22" fmla="*/ 482600 w 730408"/>
              <a:gd name="connsiteY22" fmla="*/ 882650 h 882650"/>
              <a:gd name="connsiteX23" fmla="*/ 584200 w 730408"/>
              <a:gd name="connsiteY23" fmla="*/ 876300 h 882650"/>
              <a:gd name="connsiteX24" fmla="*/ 641350 w 730408"/>
              <a:gd name="connsiteY24" fmla="*/ 850900 h 882650"/>
              <a:gd name="connsiteX25" fmla="*/ 660400 w 730408"/>
              <a:gd name="connsiteY25" fmla="*/ 831850 h 882650"/>
              <a:gd name="connsiteX26" fmla="*/ 685800 w 730408"/>
              <a:gd name="connsiteY26" fmla="*/ 819150 h 882650"/>
              <a:gd name="connsiteX27" fmla="*/ 717550 w 730408"/>
              <a:gd name="connsiteY27" fmla="*/ 768350 h 882650"/>
              <a:gd name="connsiteX28" fmla="*/ 723900 w 730408"/>
              <a:gd name="connsiteY28" fmla="*/ 749300 h 882650"/>
              <a:gd name="connsiteX29" fmla="*/ 730250 w 730408"/>
              <a:gd name="connsiteY29" fmla="*/ 704850 h 882650"/>
              <a:gd name="connsiteX30" fmla="*/ 698500 w 730408"/>
              <a:gd name="connsiteY30" fmla="*/ 641350 h 882650"/>
              <a:gd name="connsiteX31" fmla="*/ 673100 w 730408"/>
              <a:gd name="connsiteY31" fmla="*/ 603250 h 882650"/>
              <a:gd name="connsiteX32" fmla="*/ 641350 w 730408"/>
              <a:gd name="connsiteY32" fmla="*/ 520700 h 882650"/>
              <a:gd name="connsiteX33" fmla="*/ 635000 w 730408"/>
              <a:gd name="connsiteY33" fmla="*/ 488950 h 882650"/>
              <a:gd name="connsiteX34" fmla="*/ 622300 w 730408"/>
              <a:gd name="connsiteY34" fmla="*/ 457200 h 882650"/>
              <a:gd name="connsiteX35" fmla="*/ 615950 w 730408"/>
              <a:gd name="connsiteY35" fmla="*/ 438150 h 882650"/>
              <a:gd name="connsiteX36" fmla="*/ 635000 w 730408"/>
              <a:gd name="connsiteY36" fmla="*/ 317500 h 882650"/>
              <a:gd name="connsiteX37" fmla="*/ 641350 w 730408"/>
              <a:gd name="connsiteY37" fmla="*/ 285750 h 882650"/>
              <a:gd name="connsiteX38" fmla="*/ 654050 w 730408"/>
              <a:gd name="connsiteY38" fmla="*/ 254000 h 882650"/>
              <a:gd name="connsiteX39" fmla="*/ 647700 w 730408"/>
              <a:gd name="connsiteY39" fmla="*/ 69850 h 882650"/>
              <a:gd name="connsiteX40" fmla="*/ 622300 w 730408"/>
              <a:gd name="connsiteY40" fmla="*/ 44450 h 882650"/>
              <a:gd name="connsiteX41" fmla="*/ 577850 w 730408"/>
              <a:gd name="connsiteY41" fmla="*/ 25400 h 882650"/>
              <a:gd name="connsiteX42" fmla="*/ 527050 w 730408"/>
              <a:gd name="connsiteY42" fmla="*/ 0 h 882650"/>
              <a:gd name="connsiteX43" fmla="*/ 171450 w 730408"/>
              <a:gd name="connsiteY43" fmla="*/ 1270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0408" h="882650">
                <a:moveTo>
                  <a:pt x="171450" y="12700"/>
                </a:moveTo>
                <a:cubicBezTo>
                  <a:pt x="160867" y="14817"/>
                  <a:pt x="150038" y="15949"/>
                  <a:pt x="139700" y="19050"/>
                </a:cubicBezTo>
                <a:cubicBezTo>
                  <a:pt x="128782" y="22325"/>
                  <a:pt x="118145" y="26652"/>
                  <a:pt x="107950" y="31750"/>
                </a:cubicBezTo>
                <a:cubicBezTo>
                  <a:pt x="92632" y="39409"/>
                  <a:pt x="72262" y="53425"/>
                  <a:pt x="57150" y="63500"/>
                </a:cubicBezTo>
                <a:cubicBezTo>
                  <a:pt x="48683" y="80433"/>
                  <a:pt x="36342" y="95933"/>
                  <a:pt x="31750" y="114300"/>
                </a:cubicBezTo>
                <a:cubicBezTo>
                  <a:pt x="18140" y="168740"/>
                  <a:pt x="26634" y="131060"/>
                  <a:pt x="12700" y="228600"/>
                </a:cubicBezTo>
                <a:cubicBezTo>
                  <a:pt x="10583" y="243417"/>
                  <a:pt x="9285" y="258374"/>
                  <a:pt x="6350" y="273050"/>
                </a:cubicBezTo>
                <a:lnTo>
                  <a:pt x="0" y="304800"/>
                </a:lnTo>
                <a:cubicBezTo>
                  <a:pt x="2117" y="334433"/>
                  <a:pt x="-2033" y="365198"/>
                  <a:pt x="6350" y="393700"/>
                </a:cubicBezTo>
                <a:cubicBezTo>
                  <a:pt x="9336" y="403853"/>
                  <a:pt x="22944" y="406879"/>
                  <a:pt x="31750" y="412750"/>
                </a:cubicBezTo>
                <a:cubicBezTo>
                  <a:pt x="47779" y="423436"/>
                  <a:pt x="70744" y="436430"/>
                  <a:pt x="88900" y="444500"/>
                </a:cubicBezTo>
                <a:cubicBezTo>
                  <a:pt x="99316" y="449129"/>
                  <a:pt x="109333" y="455842"/>
                  <a:pt x="120650" y="457200"/>
                </a:cubicBezTo>
                <a:cubicBezTo>
                  <a:pt x="162734" y="462250"/>
                  <a:pt x="205317" y="461433"/>
                  <a:pt x="247650" y="463550"/>
                </a:cubicBezTo>
                <a:cubicBezTo>
                  <a:pt x="308421" y="524321"/>
                  <a:pt x="230611" y="452191"/>
                  <a:pt x="285750" y="488950"/>
                </a:cubicBezTo>
                <a:cubicBezTo>
                  <a:pt x="300418" y="498729"/>
                  <a:pt x="308129" y="512993"/>
                  <a:pt x="317500" y="527050"/>
                </a:cubicBezTo>
                <a:cubicBezTo>
                  <a:pt x="319617" y="539750"/>
                  <a:pt x="321325" y="552525"/>
                  <a:pt x="323850" y="565150"/>
                </a:cubicBezTo>
                <a:cubicBezTo>
                  <a:pt x="325562" y="573708"/>
                  <a:pt x="329118" y="581890"/>
                  <a:pt x="330200" y="590550"/>
                </a:cubicBezTo>
                <a:cubicBezTo>
                  <a:pt x="342631" y="689994"/>
                  <a:pt x="327039" y="638217"/>
                  <a:pt x="342900" y="685800"/>
                </a:cubicBezTo>
                <a:cubicBezTo>
                  <a:pt x="347133" y="730250"/>
                  <a:pt x="346843" y="775366"/>
                  <a:pt x="355600" y="819150"/>
                </a:cubicBezTo>
                <a:cubicBezTo>
                  <a:pt x="357676" y="829528"/>
                  <a:pt x="367166" y="837066"/>
                  <a:pt x="374650" y="844550"/>
                </a:cubicBezTo>
                <a:cubicBezTo>
                  <a:pt x="382134" y="852034"/>
                  <a:pt x="390861" y="858349"/>
                  <a:pt x="400050" y="863600"/>
                </a:cubicBezTo>
                <a:cubicBezTo>
                  <a:pt x="405862" y="866921"/>
                  <a:pt x="412664" y="868111"/>
                  <a:pt x="419100" y="869950"/>
                </a:cubicBezTo>
                <a:cubicBezTo>
                  <a:pt x="445624" y="877528"/>
                  <a:pt x="452661" y="877660"/>
                  <a:pt x="482600" y="882650"/>
                </a:cubicBezTo>
                <a:cubicBezTo>
                  <a:pt x="516467" y="880533"/>
                  <a:pt x="550608" y="881099"/>
                  <a:pt x="584200" y="876300"/>
                </a:cubicBezTo>
                <a:cubicBezTo>
                  <a:pt x="590423" y="875411"/>
                  <a:pt x="634253" y="855970"/>
                  <a:pt x="641350" y="850900"/>
                </a:cubicBezTo>
                <a:cubicBezTo>
                  <a:pt x="648658" y="845680"/>
                  <a:pt x="653092" y="837070"/>
                  <a:pt x="660400" y="831850"/>
                </a:cubicBezTo>
                <a:cubicBezTo>
                  <a:pt x="668103" y="826348"/>
                  <a:pt x="677333" y="823383"/>
                  <a:pt x="685800" y="819150"/>
                </a:cubicBezTo>
                <a:cubicBezTo>
                  <a:pt x="695875" y="804038"/>
                  <a:pt x="709891" y="783668"/>
                  <a:pt x="717550" y="768350"/>
                </a:cubicBezTo>
                <a:cubicBezTo>
                  <a:pt x="720543" y="762363"/>
                  <a:pt x="721783" y="755650"/>
                  <a:pt x="723900" y="749300"/>
                </a:cubicBezTo>
                <a:cubicBezTo>
                  <a:pt x="726017" y="734483"/>
                  <a:pt x="731398" y="719773"/>
                  <a:pt x="730250" y="704850"/>
                </a:cubicBezTo>
                <a:cubicBezTo>
                  <a:pt x="727789" y="672855"/>
                  <a:pt x="714842" y="664695"/>
                  <a:pt x="698500" y="641350"/>
                </a:cubicBezTo>
                <a:cubicBezTo>
                  <a:pt x="689747" y="628846"/>
                  <a:pt x="673100" y="603250"/>
                  <a:pt x="673100" y="603250"/>
                </a:cubicBezTo>
                <a:cubicBezTo>
                  <a:pt x="657407" y="540476"/>
                  <a:pt x="669380" y="567417"/>
                  <a:pt x="641350" y="520700"/>
                </a:cubicBezTo>
                <a:cubicBezTo>
                  <a:pt x="639233" y="510117"/>
                  <a:pt x="638101" y="499288"/>
                  <a:pt x="635000" y="488950"/>
                </a:cubicBezTo>
                <a:cubicBezTo>
                  <a:pt x="631725" y="478032"/>
                  <a:pt x="626302" y="467873"/>
                  <a:pt x="622300" y="457200"/>
                </a:cubicBezTo>
                <a:cubicBezTo>
                  <a:pt x="619950" y="450933"/>
                  <a:pt x="618067" y="444500"/>
                  <a:pt x="615950" y="438150"/>
                </a:cubicBezTo>
                <a:cubicBezTo>
                  <a:pt x="638440" y="269476"/>
                  <a:pt x="618528" y="391623"/>
                  <a:pt x="635000" y="317500"/>
                </a:cubicBezTo>
                <a:cubicBezTo>
                  <a:pt x="637341" y="306964"/>
                  <a:pt x="638249" y="296088"/>
                  <a:pt x="641350" y="285750"/>
                </a:cubicBezTo>
                <a:cubicBezTo>
                  <a:pt x="644625" y="274832"/>
                  <a:pt x="649817" y="264583"/>
                  <a:pt x="654050" y="254000"/>
                </a:cubicBezTo>
                <a:cubicBezTo>
                  <a:pt x="664366" y="181786"/>
                  <a:pt x="670023" y="166582"/>
                  <a:pt x="647700" y="69850"/>
                </a:cubicBezTo>
                <a:cubicBezTo>
                  <a:pt x="645008" y="58183"/>
                  <a:pt x="631879" y="51634"/>
                  <a:pt x="622300" y="44450"/>
                </a:cubicBezTo>
                <a:cubicBezTo>
                  <a:pt x="595873" y="24630"/>
                  <a:pt x="602373" y="37662"/>
                  <a:pt x="577850" y="25400"/>
                </a:cubicBezTo>
                <a:cubicBezTo>
                  <a:pt x="560116" y="16533"/>
                  <a:pt x="549756" y="366"/>
                  <a:pt x="527050" y="0"/>
                </a:cubicBezTo>
                <a:lnTo>
                  <a:pt x="171450" y="12700"/>
                </a:ln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3" name="자유형: 도형 112">
            <a:extLst>
              <a:ext uri="{FF2B5EF4-FFF2-40B4-BE49-F238E27FC236}">
                <a16:creationId xmlns:a16="http://schemas.microsoft.com/office/drawing/2014/main" id="{6A323B21-7B48-C6FB-2F10-7CE9A8177817}"/>
              </a:ext>
            </a:extLst>
          </p:cNvPr>
          <p:cNvSpPr/>
          <p:nvPr/>
        </p:nvSpPr>
        <p:spPr>
          <a:xfrm>
            <a:off x="6070432" y="4705350"/>
            <a:ext cx="730408" cy="882650"/>
          </a:xfrm>
          <a:custGeom>
            <a:avLst/>
            <a:gdLst>
              <a:gd name="connsiteX0" fmla="*/ 171450 w 730408"/>
              <a:gd name="connsiteY0" fmla="*/ 12700 h 882650"/>
              <a:gd name="connsiteX1" fmla="*/ 139700 w 730408"/>
              <a:gd name="connsiteY1" fmla="*/ 19050 h 882650"/>
              <a:gd name="connsiteX2" fmla="*/ 107950 w 730408"/>
              <a:gd name="connsiteY2" fmla="*/ 31750 h 882650"/>
              <a:gd name="connsiteX3" fmla="*/ 57150 w 730408"/>
              <a:gd name="connsiteY3" fmla="*/ 63500 h 882650"/>
              <a:gd name="connsiteX4" fmla="*/ 31750 w 730408"/>
              <a:gd name="connsiteY4" fmla="*/ 114300 h 882650"/>
              <a:gd name="connsiteX5" fmla="*/ 12700 w 730408"/>
              <a:gd name="connsiteY5" fmla="*/ 228600 h 882650"/>
              <a:gd name="connsiteX6" fmla="*/ 6350 w 730408"/>
              <a:gd name="connsiteY6" fmla="*/ 273050 h 882650"/>
              <a:gd name="connsiteX7" fmla="*/ 0 w 730408"/>
              <a:gd name="connsiteY7" fmla="*/ 304800 h 882650"/>
              <a:gd name="connsiteX8" fmla="*/ 6350 w 730408"/>
              <a:gd name="connsiteY8" fmla="*/ 393700 h 882650"/>
              <a:gd name="connsiteX9" fmla="*/ 31750 w 730408"/>
              <a:gd name="connsiteY9" fmla="*/ 412750 h 882650"/>
              <a:gd name="connsiteX10" fmla="*/ 88900 w 730408"/>
              <a:gd name="connsiteY10" fmla="*/ 444500 h 882650"/>
              <a:gd name="connsiteX11" fmla="*/ 120650 w 730408"/>
              <a:gd name="connsiteY11" fmla="*/ 457200 h 882650"/>
              <a:gd name="connsiteX12" fmla="*/ 247650 w 730408"/>
              <a:gd name="connsiteY12" fmla="*/ 463550 h 882650"/>
              <a:gd name="connsiteX13" fmla="*/ 285750 w 730408"/>
              <a:gd name="connsiteY13" fmla="*/ 488950 h 882650"/>
              <a:gd name="connsiteX14" fmla="*/ 317500 w 730408"/>
              <a:gd name="connsiteY14" fmla="*/ 527050 h 882650"/>
              <a:gd name="connsiteX15" fmla="*/ 323850 w 730408"/>
              <a:gd name="connsiteY15" fmla="*/ 565150 h 882650"/>
              <a:gd name="connsiteX16" fmla="*/ 330200 w 730408"/>
              <a:gd name="connsiteY16" fmla="*/ 590550 h 882650"/>
              <a:gd name="connsiteX17" fmla="*/ 342900 w 730408"/>
              <a:gd name="connsiteY17" fmla="*/ 685800 h 882650"/>
              <a:gd name="connsiteX18" fmla="*/ 355600 w 730408"/>
              <a:gd name="connsiteY18" fmla="*/ 819150 h 882650"/>
              <a:gd name="connsiteX19" fmla="*/ 374650 w 730408"/>
              <a:gd name="connsiteY19" fmla="*/ 844550 h 882650"/>
              <a:gd name="connsiteX20" fmla="*/ 400050 w 730408"/>
              <a:gd name="connsiteY20" fmla="*/ 863600 h 882650"/>
              <a:gd name="connsiteX21" fmla="*/ 419100 w 730408"/>
              <a:gd name="connsiteY21" fmla="*/ 869950 h 882650"/>
              <a:gd name="connsiteX22" fmla="*/ 482600 w 730408"/>
              <a:gd name="connsiteY22" fmla="*/ 882650 h 882650"/>
              <a:gd name="connsiteX23" fmla="*/ 584200 w 730408"/>
              <a:gd name="connsiteY23" fmla="*/ 876300 h 882650"/>
              <a:gd name="connsiteX24" fmla="*/ 641350 w 730408"/>
              <a:gd name="connsiteY24" fmla="*/ 850900 h 882650"/>
              <a:gd name="connsiteX25" fmla="*/ 660400 w 730408"/>
              <a:gd name="connsiteY25" fmla="*/ 831850 h 882650"/>
              <a:gd name="connsiteX26" fmla="*/ 685800 w 730408"/>
              <a:gd name="connsiteY26" fmla="*/ 819150 h 882650"/>
              <a:gd name="connsiteX27" fmla="*/ 717550 w 730408"/>
              <a:gd name="connsiteY27" fmla="*/ 768350 h 882650"/>
              <a:gd name="connsiteX28" fmla="*/ 723900 w 730408"/>
              <a:gd name="connsiteY28" fmla="*/ 749300 h 882650"/>
              <a:gd name="connsiteX29" fmla="*/ 730250 w 730408"/>
              <a:gd name="connsiteY29" fmla="*/ 704850 h 882650"/>
              <a:gd name="connsiteX30" fmla="*/ 698500 w 730408"/>
              <a:gd name="connsiteY30" fmla="*/ 641350 h 882650"/>
              <a:gd name="connsiteX31" fmla="*/ 673100 w 730408"/>
              <a:gd name="connsiteY31" fmla="*/ 603250 h 882650"/>
              <a:gd name="connsiteX32" fmla="*/ 641350 w 730408"/>
              <a:gd name="connsiteY32" fmla="*/ 520700 h 882650"/>
              <a:gd name="connsiteX33" fmla="*/ 635000 w 730408"/>
              <a:gd name="connsiteY33" fmla="*/ 488950 h 882650"/>
              <a:gd name="connsiteX34" fmla="*/ 622300 w 730408"/>
              <a:gd name="connsiteY34" fmla="*/ 457200 h 882650"/>
              <a:gd name="connsiteX35" fmla="*/ 615950 w 730408"/>
              <a:gd name="connsiteY35" fmla="*/ 438150 h 882650"/>
              <a:gd name="connsiteX36" fmla="*/ 635000 w 730408"/>
              <a:gd name="connsiteY36" fmla="*/ 317500 h 882650"/>
              <a:gd name="connsiteX37" fmla="*/ 641350 w 730408"/>
              <a:gd name="connsiteY37" fmla="*/ 285750 h 882650"/>
              <a:gd name="connsiteX38" fmla="*/ 654050 w 730408"/>
              <a:gd name="connsiteY38" fmla="*/ 254000 h 882650"/>
              <a:gd name="connsiteX39" fmla="*/ 647700 w 730408"/>
              <a:gd name="connsiteY39" fmla="*/ 69850 h 882650"/>
              <a:gd name="connsiteX40" fmla="*/ 622300 w 730408"/>
              <a:gd name="connsiteY40" fmla="*/ 44450 h 882650"/>
              <a:gd name="connsiteX41" fmla="*/ 577850 w 730408"/>
              <a:gd name="connsiteY41" fmla="*/ 25400 h 882650"/>
              <a:gd name="connsiteX42" fmla="*/ 527050 w 730408"/>
              <a:gd name="connsiteY42" fmla="*/ 0 h 882650"/>
              <a:gd name="connsiteX43" fmla="*/ 171450 w 730408"/>
              <a:gd name="connsiteY43" fmla="*/ 12700 h 8826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730408" h="882650">
                <a:moveTo>
                  <a:pt x="171450" y="12700"/>
                </a:moveTo>
                <a:cubicBezTo>
                  <a:pt x="160867" y="14817"/>
                  <a:pt x="150038" y="15949"/>
                  <a:pt x="139700" y="19050"/>
                </a:cubicBezTo>
                <a:cubicBezTo>
                  <a:pt x="128782" y="22325"/>
                  <a:pt x="118145" y="26652"/>
                  <a:pt x="107950" y="31750"/>
                </a:cubicBezTo>
                <a:cubicBezTo>
                  <a:pt x="92632" y="39409"/>
                  <a:pt x="72262" y="53425"/>
                  <a:pt x="57150" y="63500"/>
                </a:cubicBezTo>
                <a:cubicBezTo>
                  <a:pt x="48683" y="80433"/>
                  <a:pt x="36342" y="95933"/>
                  <a:pt x="31750" y="114300"/>
                </a:cubicBezTo>
                <a:cubicBezTo>
                  <a:pt x="18140" y="168740"/>
                  <a:pt x="26634" y="131060"/>
                  <a:pt x="12700" y="228600"/>
                </a:cubicBezTo>
                <a:cubicBezTo>
                  <a:pt x="10583" y="243417"/>
                  <a:pt x="9285" y="258374"/>
                  <a:pt x="6350" y="273050"/>
                </a:cubicBezTo>
                <a:lnTo>
                  <a:pt x="0" y="304800"/>
                </a:lnTo>
                <a:cubicBezTo>
                  <a:pt x="2117" y="334433"/>
                  <a:pt x="-2033" y="365198"/>
                  <a:pt x="6350" y="393700"/>
                </a:cubicBezTo>
                <a:cubicBezTo>
                  <a:pt x="9336" y="403853"/>
                  <a:pt x="22944" y="406879"/>
                  <a:pt x="31750" y="412750"/>
                </a:cubicBezTo>
                <a:cubicBezTo>
                  <a:pt x="47779" y="423436"/>
                  <a:pt x="70744" y="436430"/>
                  <a:pt x="88900" y="444500"/>
                </a:cubicBezTo>
                <a:cubicBezTo>
                  <a:pt x="99316" y="449129"/>
                  <a:pt x="109333" y="455842"/>
                  <a:pt x="120650" y="457200"/>
                </a:cubicBezTo>
                <a:cubicBezTo>
                  <a:pt x="162734" y="462250"/>
                  <a:pt x="205317" y="461433"/>
                  <a:pt x="247650" y="463550"/>
                </a:cubicBezTo>
                <a:cubicBezTo>
                  <a:pt x="308421" y="524321"/>
                  <a:pt x="230611" y="452191"/>
                  <a:pt x="285750" y="488950"/>
                </a:cubicBezTo>
                <a:cubicBezTo>
                  <a:pt x="300418" y="498729"/>
                  <a:pt x="308129" y="512993"/>
                  <a:pt x="317500" y="527050"/>
                </a:cubicBezTo>
                <a:cubicBezTo>
                  <a:pt x="319617" y="539750"/>
                  <a:pt x="321325" y="552525"/>
                  <a:pt x="323850" y="565150"/>
                </a:cubicBezTo>
                <a:cubicBezTo>
                  <a:pt x="325562" y="573708"/>
                  <a:pt x="329118" y="581890"/>
                  <a:pt x="330200" y="590550"/>
                </a:cubicBezTo>
                <a:cubicBezTo>
                  <a:pt x="342631" y="689994"/>
                  <a:pt x="327039" y="638217"/>
                  <a:pt x="342900" y="685800"/>
                </a:cubicBezTo>
                <a:cubicBezTo>
                  <a:pt x="347133" y="730250"/>
                  <a:pt x="346843" y="775366"/>
                  <a:pt x="355600" y="819150"/>
                </a:cubicBezTo>
                <a:cubicBezTo>
                  <a:pt x="357676" y="829528"/>
                  <a:pt x="367166" y="837066"/>
                  <a:pt x="374650" y="844550"/>
                </a:cubicBezTo>
                <a:cubicBezTo>
                  <a:pt x="382134" y="852034"/>
                  <a:pt x="390861" y="858349"/>
                  <a:pt x="400050" y="863600"/>
                </a:cubicBezTo>
                <a:cubicBezTo>
                  <a:pt x="405862" y="866921"/>
                  <a:pt x="412664" y="868111"/>
                  <a:pt x="419100" y="869950"/>
                </a:cubicBezTo>
                <a:cubicBezTo>
                  <a:pt x="445624" y="877528"/>
                  <a:pt x="452661" y="877660"/>
                  <a:pt x="482600" y="882650"/>
                </a:cubicBezTo>
                <a:cubicBezTo>
                  <a:pt x="516467" y="880533"/>
                  <a:pt x="550608" y="881099"/>
                  <a:pt x="584200" y="876300"/>
                </a:cubicBezTo>
                <a:cubicBezTo>
                  <a:pt x="590423" y="875411"/>
                  <a:pt x="634253" y="855970"/>
                  <a:pt x="641350" y="850900"/>
                </a:cubicBezTo>
                <a:cubicBezTo>
                  <a:pt x="648658" y="845680"/>
                  <a:pt x="653092" y="837070"/>
                  <a:pt x="660400" y="831850"/>
                </a:cubicBezTo>
                <a:cubicBezTo>
                  <a:pt x="668103" y="826348"/>
                  <a:pt x="677333" y="823383"/>
                  <a:pt x="685800" y="819150"/>
                </a:cubicBezTo>
                <a:cubicBezTo>
                  <a:pt x="695875" y="804038"/>
                  <a:pt x="709891" y="783668"/>
                  <a:pt x="717550" y="768350"/>
                </a:cubicBezTo>
                <a:cubicBezTo>
                  <a:pt x="720543" y="762363"/>
                  <a:pt x="721783" y="755650"/>
                  <a:pt x="723900" y="749300"/>
                </a:cubicBezTo>
                <a:cubicBezTo>
                  <a:pt x="726017" y="734483"/>
                  <a:pt x="731398" y="719773"/>
                  <a:pt x="730250" y="704850"/>
                </a:cubicBezTo>
                <a:cubicBezTo>
                  <a:pt x="727789" y="672855"/>
                  <a:pt x="714842" y="664695"/>
                  <a:pt x="698500" y="641350"/>
                </a:cubicBezTo>
                <a:cubicBezTo>
                  <a:pt x="689747" y="628846"/>
                  <a:pt x="673100" y="603250"/>
                  <a:pt x="673100" y="603250"/>
                </a:cubicBezTo>
                <a:cubicBezTo>
                  <a:pt x="657407" y="540476"/>
                  <a:pt x="669380" y="567417"/>
                  <a:pt x="641350" y="520700"/>
                </a:cubicBezTo>
                <a:cubicBezTo>
                  <a:pt x="639233" y="510117"/>
                  <a:pt x="638101" y="499288"/>
                  <a:pt x="635000" y="488950"/>
                </a:cubicBezTo>
                <a:cubicBezTo>
                  <a:pt x="631725" y="478032"/>
                  <a:pt x="626302" y="467873"/>
                  <a:pt x="622300" y="457200"/>
                </a:cubicBezTo>
                <a:cubicBezTo>
                  <a:pt x="619950" y="450933"/>
                  <a:pt x="618067" y="444500"/>
                  <a:pt x="615950" y="438150"/>
                </a:cubicBezTo>
                <a:cubicBezTo>
                  <a:pt x="638440" y="269476"/>
                  <a:pt x="618528" y="391623"/>
                  <a:pt x="635000" y="317500"/>
                </a:cubicBezTo>
                <a:cubicBezTo>
                  <a:pt x="637341" y="306964"/>
                  <a:pt x="638249" y="296088"/>
                  <a:pt x="641350" y="285750"/>
                </a:cubicBezTo>
                <a:cubicBezTo>
                  <a:pt x="644625" y="274832"/>
                  <a:pt x="649817" y="264583"/>
                  <a:pt x="654050" y="254000"/>
                </a:cubicBezTo>
                <a:cubicBezTo>
                  <a:pt x="664366" y="181786"/>
                  <a:pt x="670023" y="166582"/>
                  <a:pt x="647700" y="69850"/>
                </a:cubicBezTo>
                <a:cubicBezTo>
                  <a:pt x="645008" y="58183"/>
                  <a:pt x="631879" y="51634"/>
                  <a:pt x="622300" y="44450"/>
                </a:cubicBezTo>
                <a:cubicBezTo>
                  <a:pt x="595873" y="24630"/>
                  <a:pt x="602373" y="37662"/>
                  <a:pt x="577850" y="25400"/>
                </a:cubicBezTo>
                <a:cubicBezTo>
                  <a:pt x="560116" y="16533"/>
                  <a:pt x="549756" y="366"/>
                  <a:pt x="527050" y="0"/>
                </a:cubicBezTo>
                <a:lnTo>
                  <a:pt x="171450" y="12700"/>
                </a:lnTo>
                <a:close/>
              </a:path>
            </a:pathLst>
          </a:cu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id="{A924F89F-AB74-3D18-D22B-C0DAF3D9E9F4}"/>
              </a:ext>
            </a:extLst>
          </p:cNvPr>
          <p:cNvSpPr/>
          <p:nvPr/>
        </p:nvSpPr>
        <p:spPr>
          <a:xfrm>
            <a:off x="8018844" y="5392926"/>
            <a:ext cx="45719" cy="103813"/>
          </a:xfrm>
          <a:prstGeom prst="rect">
            <a:avLst/>
          </a:prstGeom>
          <a:solidFill>
            <a:schemeClr val="accent4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8" name="자유형: 도형 117">
            <a:extLst>
              <a:ext uri="{FF2B5EF4-FFF2-40B4-BE49-F238E27FC236}">
                <a16:creationId xmlns:a16="http://schemas.microsoft.com/office/drawing/2014/main" id="{5870AE56-FECF-BADA-86F5-15F7B8F6CB93}"/>
              </a:ext>
            </a:extLst>
          </p:cNvPr>
          <p:cNvSpPr/>
          <p:nvPr/>
        </p:nvSpPr>
        <p:spPr>
          <a:xfrm>
            <a:off x="5264150" y="5156200"/>
            <a:ext cx="939800" cy="742950"/>
          </a:xfrm>
          <a:custGeom>
            <a:avLst/>
            <a:gdLst>
              <a:gd name="connsiteX0" fmla="*/ 800100 w 939800"/>
              <a:gd name="connsiteY0" fmla="*/ 146050 h 742950"/>
              <a:gd name="connsiteX1" fmla="*/ 698500 w 939800"/>
              <a:gd name="connsiteY1" fmla="*/ 139700 h 742950"/>
              <a:gd name="connsiteX2" fmla="*/ 596900 w 939800"/>
              <a:gd name="connsiteY2" fmla="*/ 114300 h 742950"/>
              <a:gd name="connsiteX3" fmla="*/ 565150 w 939800"/>
              <a:gd name="connsiteY3" fmla="*/ 95250 h 742950"/>
              <a:gd name="connsiteX4" fmla="*/ 533400 w 939800"/>
              <a:gd name="connsiteY4" fmla="*/ 82550 h 742950"/>
              <a:gd name="connsiteX5" fmla="*/ 463550 w 939800"/>
              <a:gd name="connsiteY5" fmla="*/ 31750 h 742950"/>
              <a:gd name="connsiteX6" fmla="*/ 412750 w 939800"/>
              <a:gd name="connsiteY6" fmla="*/ 19050 h 742950"/>
              <a:gd name="connsiteX7" fmla="*/ 342900 w 939800"/>
              <a:gd name="connsiteY7" fmla="*/ 0 h 742950"/>
              <a:gd name="connsiteX8" fmla="*/ 222250 w 939800"/>
              <a:gd name="connsiteY8" fmla="*/ 12700 h 742950"/>
              <a:gd name="connsiteX9" fmla="*/ 158750 w 939800"/>
              <a:gd name="connsiteY9" fmla="*/ 38100 h 742950"/>
              <a:gd name="connsiteX10" fmla="*/ 120650 w 939800"/>
              <a:gd name="connsiteY10" fmla="*/ 50800 h 742950"/>
              <a:gd name="connsiteX11" fmla="*/ 95250 w 939800"/>
              <a:gd name="connsiteY11" fmla="*/ 69850 h 742950"/>
              <a:gd name="connsiteX12" fmla="*/ 38100 w 939800"/>
              <a:gd name="connsiteY12" fmla="*/ 139700 h 742950"/>
              <a:gd name="connsiteX13" fmla="*/ 6350 w 939800"/>
              <a:gd name="connsiteY13" fmla="*/ 203200 h 742950"/>
              <a:gd name="connsiteX14" fmla="*/ 0 w 939800"/>
              <a:gd name="connsiteY14" fmla="*/ 241300 h 742950"/>
              <a:gd name="connsiteX15" fmla="*/ 19050 w 939800"/>
              <a:gd name="connsiteY15" fmla="*/ 355600 h 742950"/>
              <a:gd name="connsiteX16" fmla="*/ 31750 w 939800"/>
              <a:gd name="connsiteY16" fmla="*/ 393700 h 742950"/>
              <a:gd name="connsiteX17" fmla="*/ 69850 w 939800"/>
              <a:gd name="connsiteY17" fmla="*/ 457200 h 742950"/>
              <a:gd name="connsiteX18" fmla="*/ 95250 w 939800"/>
              <a:gd name="connsiteY18" fmla="*/ 501650 h 742950"/>
              <a:gd name="connsiteX19" fmla="*/ 120650 w 939800"/>
              <a:gd name="connsiteY19" fmla="*/ 552450 h 742950"/>
              <a:gd name="connsiteX20" fmla="*/ 146050 w 939800"/>
              <a:gd name="connsiteY20" fmla="*/ 584200 h 742950"/>
              <a:gd name="connsiteX21" fmla="*/ 158750 w 939800"/>
              <a:gd name="connsiteY21" fmla="*/ 609600 h 742950"/>
              <a:gd name="connsiteX22" fmla="*/ 228600 w 939800"/>
              <a:gd name="connsiteY22" fmla="*/ 685800 h 742950"/>
              <a:gd name="connsiteX23" fmla="*/ 330200 w 939800"/>
              <a:gd name="connsiteY23" fmla="*/ 717550 h 742950"/>
              <a:gd name="connsiteX24" fmla="*/ 374650 w 939800"/>
              <a:gd name="connsiteY24" fmla="*/ 723900 h 742950"/>
              <a:gd name="connsiteX25" fmla="*/ 400050 w 939800"/>
              <a:gd name="connsiteY25" fmla="*/ 730250 h 742950"/>
              <a:gd name="connsiteX26" fmla="*/ 501650 w 939800"/>
              <a:gd name="connsiteY26" fmla="*/ 736600 h 742950"/>
              <a:gd name="connsiteX27" fmla="*/ 552450 w 939800"/>
              <a:gd name="connsiteY27" fmla="*/ 742950 h 742950"/>
              <a:gd name="connsiteX28" fmla="*/ 723900 w 939800"/>
              <a:gd name="connsiteY28" fmla="*/ 730250 h 742950"/>
              <a:gd name="connsiteX29" fmla="*/ 787400 w 939800"/>
              <a:gd name="connsiteY29" fmla="*/ 692150 h 742950"/>
              <a:gd name="connsiteX30" fmla="*/ 857250 w 939800"/>
              <a:gd name="connsiteY30" fmla="*/ 609600 h 742950"/>
              <a:gd name="connsiteX31" fmla="*/ 876300 w 939800"/>
              <a:gd name="connsiteY31" fmla="*/ 577850 h 742950"/>
              <a:gd name="connsiteX32" fmla="*/ 908050 w 939800"/>
              <a:gd name="connsiteY32" fmla="*/ 539750 h 742950"/>
              <a:gd name="connsiteX33" fmla="*/ 939800 w 939800"/>
              <a:gd name="connsiteY33" fmla="*/ 444500 h 742950"/>
              <a:gd name="connsiteX34" fmla="*/ 920750 w 939800"/>
              <a:gd name="connsiteY34" fmla="*/ 311150 h 742950"/>
              <a:gd name="connsiteX35" fmla="*/ 863600 w 939800"/>
              <a:gd name="connsiteY35" fmla="*/ 228600 h 742950"/>
              <a:gd name="connsiteX36" fmla="*/ 844550 w 939800"/>
              <a:gd name="connsiteY36" fmla="*/ 196850 h 742950"/>
              <a:gd name="connsiteX37" fmla="*/ 838200 w 939800"/>
              <a:gd name="connsiteY37" fmla="*/ 177800 h 742950"/>
              <a:gd name="connsiteX38" fmla="*/ 800100 w 939800"/>
              <a:gd name="connsiteY38" fmla="*/ 1460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39800" h="742950">
                <a:moveTo>
                  <a:pt x="800100" y="146050"/>
                </a:moveTo>
                <a:cubicBezTo>
                  <a:pt x="766233" y="143933"/>
                  <a:pt x="732026" y="144938"/>
                  <a:pt x="698500" y="139700"/>
                </a:cubicBezTo>
                <a:cubicBezTo>
                  <a:pt x="664010" y="134311"/>
                  <a:pt x="596900" y="114300"/>
                  <a:pt x="596900" y="114300"/>
                </a:cubicBezTo>
                <a:cubicBezTo>
                  <a:pt x="586317" y="107950"/>
                  <a:pt x="576189" y="100770"/>
                  <a:pt x="565150" y="95250"/>
                </a:cubicBezTo>
                <a:cubicBezTo>
                  <a:pt x="554955" y="90152"/>
                  <a:pt x="543066" y="88591"/>
                  <a:pt x="533400" y="82550"/>
                </a:cubicBezTo>
                <a:cubicBezTo>
                  <a:pt x="508986" y="67291"/>
                  <a:pt x="491480" y="38733"/>
                  <a:pt x="463550" y="31750"/>
                </a:cubicBezTo>
                <a:lnTo>
                  <a:pt x="412750" y="19050"/>
                </a:lnTo>
                <a:cubicBezTo>
                  <a:pt x="299518" y="-11145"/>
                  <a:pt x="417452" y="18638"/>
                  <a:pt x="342900" y="0"/>
                </a:cubicBezTo>
                <a:cubicBezTo>
                  <a:pt x="302683" y="4233"/>
                  <a:pt x="261850" y="4507"/>
                  <a:pt x="222250" y="12700"/>
                </a:cubicBezTo>
                <a:cubicBezTo>
                  <a:pt x="199926" y="17319"/>
                  <a:pt x="180377" y="30891"/>
                  <a:pt x="158750" y="38100"/>
                </a:cubicBezTo>
                <a:lnTo>
                  <a:pt x="120650" y="50800"/>
                </a:lnTo>
                <a:cubicBezTo>
                  <a:pt x="112183" y="57150"/>
                  <a:pt x="103215" y="62881"/>
                  <a:pt x="95250" y="69850"/>
                </a:cubicBezTo>
                <a:cubicBezTo>
                  <a:pt x="72031" y="90167"/>
                  <a:pt x="53914" y="112815"/>
                  <a:pt x="38100" y="139700"/>
                </a:cubicBezTo>
                <a:cubicBezTo>
                  <a:pt x="26101" y="160098"/>
                  <a:pt x="6350" y="203200"/>
                  <a:pt x="6350" y="203200"/>
                </a:cubicBezTo>
                <a:cubicBezTo>
                  <a:pt x="4233" y="215900"/>
                  <a:pt x="0" y="228425"/>
                  <a:pt x="0" y="241300"/>
                </a:cubicBezTo>
                <a:cubicBezTo>
                  <a:pt x="0" y="294071"/>
                  <a:pt x="5032" y="310042"/>
                  <a:pt x="19050" y="355600"/>
                </a:cubicBezTo>
                <a:cubicBezTo>
                  <a:pt x="22987" y="368395"/>
                  <a:pt x="25763" y="381726"/>
                  <a:pt x="31750" y="393700"/>
                </a:cubicBezTo>
                <a:cubicBezTo>
                  <a:pt x="42789" y="415778"/>
                  <a:pt x="58811" y="435122"/>
                  <a:pt x="69850" y="457200"/>
                </a:cubicBezTo>
                <a:cubicBezTo>
                  <a:pt x="130493" y="578487"/>
                  <a:pt x="41398" y="402921"/>
                  <a:pt x="95250" y="501650"/>
                </a:cubicBezTo>
                <a:cubicBezTo>
                  <a:pt x="104316" y="518270"/>
                  <a:pt x="108823" y="537667"/>
                  <a:pt x="120650" y="552450"/>
                </a:cubicBezTo>
                <a:cubicBezTo>
                  <a:pt x="129117" y="563033"/>
                  <a:pt x="138532" y="572923"/>
                  <a:pt x="146050" y="584200"/>
                </a:cubicBezTo>
                <a:cubicBezTo>
                  <a:pt x="151301" y="592076"/>
                  <a:pt x="153499" y="601724"/>
                  <a:pt x="158750" y="609600"/>
                </a:cubicBezTo>
                <a:cubicBezTo>
                  <a:pt x="178755" y="639607"/>
                  <a:pt x="197115" y="667434"/>
                  <a:pt x="228600" y="685800"/>
                </a:cubicBezTo>
                <a:cubicBezTo>
                  <a:pt x="261314" y="704883"/>
                  <a:pt x="293236" y="710619"/>
                  <a:pt x="330200" y="717550"/>
                </a:cubicBezTo>
                <a:cubicBezTo>
                  <a:pt x="344911" y="720308"/>
                  <a:pt x="359924" y="721223"/>
                  <a:pt x="374650" y="723900"/>
                </a:cubicBezTo>
                <a:cubicBezTo>
                  <a:pt x="383236" y="725461"/>
                  <a:pt x="391366" y="729382"/>
                  <a:pt x="400050" y="730250"/>
                </a:cubicBezTo>
                <a:cubicBezTo>
                  <a:pt x="433814" y="733626"/>
                  <a:pt x="467834" y="733782"/>
                  <a:pt x="501650" y="736600"/>
                </a:cubicBezTo>
                <a:cubicBezTo>
                  <a:pt x="518656" y="738017"/>
                  <a:pt x="535517" y="740833"/>
                  <a:pt x="552450" y="742950"/>
                </a:cubicBezTo>
                <a:cubicBezTo>
                  <a:pt x="609600" y="738717"/>
                  <a:pt x="667036" y="737358"/>
                  <a:pt x="723900" y="730250"/>
                </a:cubicBezTo>
                <a:cubicBezTo>
                  <a:pt x="747928" y="727246"/>
                  <a:pt x="770893" y="707156"/>
                  <a:pt x="787400" y="692150"/>
                </a:cubicBezTo>
                <a:cubicBezTo>
                  <a:pt x="823490" y="659341"/>
                  <a:pt x="830151" y="650249"/>
                  <a:pt x="857250" y="609600"/>
                </a:cubicBezTo>
                <a:cubicBezTo>
                  <a:pt x="864096" y="599331"/>
                  <a:pt x="869041" y="587832"/>
                  <a:pt x="876300" y="577850"/>
                </a:cubicBezTo>
                <a:cubicBezTo>
                  <a:pt x="886023" y="564480"/>
                  <a:pt x="899386" y="553829"/>
                  <a:pt x="908050" y="539750"/>
                </a:cubicBezTo>
                <a:cubicBezTo>
                  <a:pt x="926243" y="510186"/>
                  <a:pt x="931563" y="477450"/>
                  <a:pt x="939800" y="444500"/>
                </a:cubicBezTo>
                <a:cubicBezTo>
                  <a:pt x="933450" y="400050"/>
                  <a:pt x="931640" y="354711"/>
                  <a:pt x="920750" y="311150"/>
                </a:cubicBezTo>
                <a:cubicBezTo>
                  <a:pt x="913013" y="280202"/>
                  <a:pt x="881218" y="252825"/>
                  <a:pt x="863600" y="228600"/>
                </a:cubicBezTo>
                <a:cubicBezTo>
                  <a:pt x="856341" y="218618"/>
                  <a:pt x="850070" y="207889"/>
                  <a:pt x="844550" y="196850"/>
                </a:cubicBezTo>
                <a:cubicBezTo>
                  <a:pt x="841557" y="190863"/>
                  <a:pt x="841913" y="183369"/>
                  <a:pt x="838200" y="177800"/>
                </a:cubicBezTo>
                <a:lnTo>
                  <a:pt x="800100" y="146050"/>
                </a:ln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9" name="자유형: 도형 118">
            <a:extLst>
              <a:ext uri="{FF2B5EF4-FFF2-40B4-BE49-F238E27FC236}">
                <a16:creationId xmlns:a16="http://schemas.microsoft.com/office/drawing/2014/main" id="{DFC629B0-3AE6-30DF-3053-4841DABB1B84}"/>
              </a:ext>
            </a:extLst>
          </p:cNvPr>
          <p:cNvSpPr/>
          <p:nvPr/>
        </p:nvSpPr>
        <p:spPr>
          <a:xfrm>
            <a:off x="7387429" y="5156200"/>
            <a:ext cx="939800" cy="742950"/>
          </a:xfrm>
          <a:custGeom>
            <a:avLst/>
            <a:gdLst>
              <a:gd name="connsiteX0" fmla="*/ 800100 w 939800"/>
              <a:gd name="connsiteY0" fmla="*/ 146050 h 742950"/>
              <a:gd name="connsiteX1" fmla="*/ 698500 w 939800"/>
              <a:gd name="connsiteY1" fmla="*/ 139700 h 742950"/>
              <a:gd name="connsiteX2" fmla="*/ 596900 w 939800"/>
              <a:gd name="connsiteY2" fmla="*/ 114300 h 742950"/>
              <a:gd name="connsiteX3" fmla="*/ 565150 w 939800"/>
              <a:gd name="connsiteY3" fmla="*/ 95250 h 742950"/>
              <a:gd name="connsiteX4" fmla="*/ 533400 w 939800"/>
              <a:gd name="connsiteY4" fmla="*/ 82550 h 742950"/>
              <a:gd name="connsiteX5" fmla="*/ 463550 w 939800"/>
              <a:gd name="connsiteY5" fmla="*/ 31750 h 742950"/>
              <a:gd name="connsiteX6" fmla="*/ 412750 w 939800"/>
              <a:gd name="connsiteY6" fmla="*/ 19050 h 742950"/>
              <a:gd name="connsiteX7" fmla="*/ 342900 w 939800"/>
              <a:gd name="connsiteY7" fmla="*/ 0 h 742950"/>
              <a:gd name="connsiteX8" fmla="*/ 222250 w 939800"/>
              <a:gd name="connsiteY8" fmla="*/ 12700 h 742950"/>
              <a:gd name="connsiteX9" fmla="*/ 158750 w 939800"/>
              <a:gd name="connsiteY9" fmla="*/ 38100 h 742950"/>
              <a:gd name="connsiteX10" fmla="*/ 120650 w 939800"/>
              <a:gd name="connsiteY10" fmla="*/ 50800 h 742950"/>
              <a:gd name="connsiteX11" fmla="*/ 95250 w 939800"/>
              <a:gd name="connsiteY11" fmla="*/ 69850 h 742950"/>
              <a:gd name="connsiteX12" fmla="*/ 38100 w 939800"/>
              <a:gd name="connsiteY12" fmla="*/ 139700 h 742950"/>
              <a:gd name="connsiteX13" fmla="*/ 6350 w 939800"/>
              <a:gd name="connsiteY13" fmla="*/ 203200 h 742950"/>
              <a:gd name="connsiteX14" fmla="*/ 0 w 939800"/>
              <a:gd name="connsiteY14" fmla="*/ 241300 h 742950"/>
              <a:gd name="connsiteX15" fmla="*/ 19050 w 939800"/>
              <a:gd name="connsiteY15" fmla="*/ 355600 h 742950"/>
              <a:gd name="connsiteX16" fmla="*/ 31750 w 939800"/>
              <a:gd name="connsiteY16" fmla="*/ 393700 h 742950"/>
              <a:gd name="connsiteX17" fmla="*/ 69850 w 939800"/>
              <a:gd name="connsiteY17" fmla="*/ 457200 h 742950"/>
              <a:gd name="connsiteX18" fmla="*/ 95250 w 939800"/>
              <a:gd name="connsiteY18" fmla="*/ 501650 h 742950"/>
              <a:gd name="connsiteX19" fmla="*/ 120650 w 939800"/>
              <a:gd name="connsiteY19" fmla="*/ 552450 h 742950"/>
              <a:gd name="connsiteX20" fmla="*/ 146050 w 939800"/>
              <a:gd name="connsiteY20" fmla="*/ 584200 h 742950"/>
              <a:gd name="connsiteX21" fmla="*/ 158750 w 939800"/>
              <a:gd name="connsiteY21" fmla="*/ 609600 h 742950"/>
              <a:gd name="connsiteX22" fmla="*/ 228600 w 939800"/>
              <a:gd name="connsiteY22" fmla="*/ 685800 h 742950"/>
              <a:gd name="connsiteX23" fmla="*/ 330200 w 939800"/>
              <a:gd name="connsiteY23" fmla="*/ 717550 h 742950"/>
              <a:gd name="connsiteX24" fmla="*/ 374650 w 939800"/>
              <a:gd name="connsiteY24" fmla="*/ 723900 h 742950"/>
              <a:gd name="connsiteX25" fmla="*/ 400050 w 939800"/>
              <a:gd name="connsiteY25" fmla="*/ 730250 h 742950"/>
              <a:gd name="connsiteX26" fmla="*/ 501650 w 939800"/>
              <a:gd name="connsiteY26" fmla="*/ 736600 h 742950"/>
              <a:gd name="connsiteX27" fmla="*/ 552450 w 939800"/>
              <a:gd name="connsiteY27" fmla="*/ 742950 h 742950"/>
              <a:gd name="connsiteX28" fmla="*/ 723900 w 939800"/>
              <a:gd name="connsiteY28" fmla="*/ 730250 h 742950"/>
              <a:gd name="connsiteX29" fmla="*/ 787400 w 939800"/>
              <a:gd name="connsiteY29" fmla="*/ 692150 h 742950"/>
              <a:gd name="connsiteX30" fmla="*/ 857250 w 939800"/>
              <a:gd name="connsiteY30" fmla="*/ 609600 h 742950"/>
              <a:gd name="connsiteX31" fmla="*/ 876300 w 939800"/>
              <a:gd name="connsiteY31" fmla="*/ 577850 h 742950"/>
              <a:gd name="connsiteX32" fmla="*/ 908050 w 939800"/>
              <a:gd name="connsiteY32" fmla="*/ 539750 h 742950"/>
              <a:gd name="connsiteX33" fmla="*/ 939800 w 939800"/>
              <a:gd name="connsiteY33" fmla="*/ 444500 h 742950"/>
              <a:gd name="connsiteX34" fmla="*/ 920750 w 939800"/>
              <a:gd name="connsiteY34" fmla="*/ 311150 h 742950"/>
              <a:gd name="connsiteX35" fmla="*/ 863600 w 939800"/>
              <a:gd name="connsiteY35" fmla="*/ 228600 h 742950"/>
              <a:gd name="connsiteX36" fmla="*/ 844550 w 939800"/>
              <a:gd name="connsiteY36" fmla="*/ 196850 h 742950"/>
              <a:gd name="connsiteX37" fmla="*/ 838200 w 939800"/>
              <a:gd name="connsiteY37" fmla="*/ 177800 h 742950"/>
              <a:gd name="connsiteX38" fmla="*/ 800100 w 939800"/>
              <a:gd name="connsiteY38" fmla="*/ 146050 h 742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</a:cxnLst>
            <a:rect l="l" t="t" r="r" b="b"/>
            <a:pathLst>
              <a:path w="939800" h="742950">
                <a:moveTo>
                  <a:pt x="800100" y="146050"/>
                </a:moveTo>
                <a:cubicBezTo>
                  <a:pt x="766233" y="143933"/>
                  <a:pt x="732026" y="144938"/>
                  <a:pt x="698500" y="139700"/>
                </a:cubicBezTo>
                <a:cubicBezTo>
                  <a:pt x="664010" y="134311"/>
                  <a:pt x="596900" y="114300"/>
                  <a:pt x="596900" y="114300"/>
                </a:cubicBezTo>
                <a:cubicBezTo>
                  <a:pt x="586317" y="107950"/>
                  <a:pt x="576189" y="100770"/>
                  <a:pt x="565150" y="95250"/>
                </a:cubicBezTo>
                <a:cubicBezTo>
                  <a:pt x="554955" y="90152"/>
                  <a:pt x="543066" y="88591"/>
                  <a:pt x="533400" y="82550"/>
                </a:cubicBezTo>
                <a:cubicBezTo>
                  <a:pt x="508986" y="67291"/>
                  <a:pt x="491480" y="38733"/>
                  <a:pt x="463550" y="31750"/>
                </a:cubicBezTo>
                <a:lnTo>
                  <a:pt x="412750" y="19050"/>
                </a:lnTo>
                <a:cubicBezTo>
                  <a:pt x="299518" y="-11145"/>
                  <a:pt x="417452" y="18638"/>
                  <a:pt x="342900" y="0"/>
                </a:cubicBezTo>
                <a:cubicBezTo>
                  <a:pt x="302683" y="4233"/>
                  <a:pt x="261850" y="4507"/>
                  <a:pt x="222250" y="12700"/>
                </a:cubicBezTo>
                <a:cubicBezTo>
                  <a:pt x="199926" y="17319"/>
                  <a:pt x="180377" y="30891"/>
                  <a:pt x="158750" y="38100"/>
                </a:cubicBezTo>
                <a:lnTo>
                  <a:pt x="120650" y="50800"/>
                </a:lnTo>
                <a:cubicBezTo>
                  <a:pt x="112183" y="57150"/>
                  <a:pt x="103215" y="62881"/>
                  <a:pt x="95250" y="69850"/>
                </a:cubicBezTo>
                <a:cubicBezTo>
                  <a:pt x="72031" y="90167"/>
                  <a:pt x="53914" y="112815"/>
                  <a:pt x="38100" y="139700"/>
                </a:cubicBezTo>
                <a:cubicBezTo>
                  <a:pt x="26101" y="160098"/>
                  <a:pt x="6350" y="203200"/>
                  <a:pt x="6350" y="203200"/>
                </a:cubicBezTo>
                <a:cubicBezTo>
                  <a:pt x="4233" y="215900"/>
                  <a:pt x="0" y="228425"/>
                  <a:pt x="0" y="241300"/>
                </a:cubicBezTo>
                <a:cubicBezTo>
                  <a:pt x="0" y="294071"/>
                  <a:pt x="5032" y="310042"/>
                  <a:pt x="19050" y="355600"/>
                </a:cubicBezTo>
                <a:cubicBezTo>
                  <a:pt x="22987" y="368395"/>
                  <a:pt x="25763" y="381726"/>
                  <a:pt x="31750" y="393700"/>
                </a:cubicBezTo>
                <a:cubicBezTo>
                  <a:pt x="42789" y="415778"/>
                  <a:pt x="58811" y="435122"/>
                  <a:pt x="69850" y="457200"/>
                </a:cubicBezTo>
                <a:cubicBezTo>
                  <a:pt x="130493" y="578487"/>
                  <a:pt x="41398" y="402921"/>
                  <a:pt x="95250" y="501650"/>
                </a:cubicBezTo>
                <a:cubicBezTo>
                  <a:pt x="104316" y="518270"/>
                  <a:pt x="108823" y="537667"/>
                  <a:pt x="120650" y="552450"/>
                </a:cubicBezTo>
                <a:cubicBezTo>
                  <a:pt x="129117" y="563033"/>
                  <a:pt x="138532" y="572923"/>
                  <a:pt x="146050" y="584200"/>
                </a:cubicBezTo>
                <a:cubicBezTo>
                  <a:pt x="151301" y="592076"/>
                  <a:pt x="153499" y="601724"/>
                  <a:pt x="158750" y="609600"/>
                </a:cubicBezTo>
                <a:cubicBezTo>
                  <a:pt x="178755" y="639607"/>
                  <a:pt x="197115" y="667434"/>
                  <a:pt x="228600" y="685800"/>
                </a:cubicBezTo>
                <a:cubicBezTo>
                  <a:pt x="261314" y="704883"/>
                  <a:pt x="293236" y="710619"/>
                  <a:pt x="330200" y="717550"/>
                </a:cubicBezTo>
                <a:cubicBezTo>
                  <a:pt x="344911" y="720308"/>
                  <a:pt x="359924" y="721223"/>
                  <a:pt x="374650" y="723900"/>
                </a:cubicBezTo>
                <a:cubicBezTo>
                  <a:pt x="383236" y="725461"/>
                  <a:pt x="391366" y="729382"/>
                  <a:pt x="400050" y="730250"/>
                </a:cubicBezTo>
                <a:cubicBezTo>
                  <a:pt x="433814" y="733626"/>
                  <a:pt x="467834" y="733782"/>
                  <a:pt x="501650" y="736600"/>
                </a:cubicBezTo>
                <a:cubicBezTo>
                  <a:pt x="518656" y="738017"/>
                  <a:pt x="535517" y="740833"/>
                  <a:pt x="552450" y="742950"/>
                </a:cubicBezTo>
                <a:cubicBezTo>
                  <a:pt x="609600" y="738717"/>
                  <a:pt x="667036" y="737358"/>
                  <a:pt x="723900" y="730250"/>
                </a:cubicBezTo>
                <a:cubicBezTo>
                  <a:pt x="747928" y="727246"/>
                  <a:pt x="770893" y="707156"/>
                  <a:pt x="787400" y="692150"/>
                </a:cubicBezTo>
                <a:cubicBezTo>
                  <a:pt x="823490" y="659341"/>
                  <a:pt x="830151" y="650249"/>
                  <a:pt x="857250" y="609600"/>
                </a:cubicBezTo>
                <a:cubicBezTo>
                  <a:pt x="864096" y="599331"/>
                  <a:pt x="869041" y="587832"/>
                  <a:pt x="876300" y="577850"/>
                </a:cubicBezTo>
                <a:cubicBezTo>
                  <a:pt x="886023" y="564480"/>
                  <a:pt x="899386" y="553829"/>
                  <a:pt x="908050" y="539750"/>
                </a:cubicBezTo>
                <a:cubicBezTo>
                  <a:pt x="926243" y="510186"/>
                  <a:pt x="931563" y="477450"/>
                  <a:pt x="939800" y="444500"/>
                </a:cubicBezTo>
                <a:cubicBezTo>
                  <a:pt x="933450" y="400050"/>
                  <a:pt x="931640" y="354711"/>
                  <a:pt x="920750" y="311150"/>
                </a:cubicBezTo>
                <a:cubicBezTo>
                  <a:pt x="913013" y="280202"/>
                  <a:pt x="881218" y="252825"/>
                  <a:pt x="863600" y="228600"/>
                </a:cubicBezTo>
                <a:cubicBezTo>
                  <a:pt x="856341" y="218618"/>
                  <a:pt x="850070" y="207889"/>
                  <a:pt x="844550" y="196850"/>
                </a:cubicBezTo>
                <a:cubicBezTo>
                  <a:pt x="841557" y="190863"/>
                  <a:pt x="841913" y="183369"/>
                  <a:pt x="838200" y="177800"/>
                </a:cubicBezTo>
                <a:lnTo>
                  <a:pt x="800100" y="146050"/>
                </a:ln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0" name="자유형: 도형 119">
            <a:extLst>
              <a:ext uri="{FF2B5EF4-FFF2-40B4-BE49-F238E27FC236}">
                <a16:creationId xmlns:a16="http://schemas.microsoft.com/office/drawing/2014/main" id="{97C20CA2-006E-7462-FAC7-AF6EA9CFF10A}"/>
              </a:ext>
            </a:extLst>
          </p:cNvPr>
          <p:cNvSpPr/>
          <p:nvPr/>
        </p:nvSpPr>
        <p:spPr>
          <a:xfrm>
            <a:off x="3886200" y="4658034"/>
            <a:ext cx="692182" cy="815666"/>
          </a:xfrm>
          <a:custGeom>
            <a:avLst/>
            <a:gdLst>
              <a:gd name="connsiteX0" fmla="*/ 336550 w 692182"/>
              <a:gd name="connsiteY0" fmla="*/ 9216 h 815666"/>
              <a:gd name="connsiteX1" fmla="*/ 254000 w 692182"/>
              <a:gd name="connsiteY1" fmla="*/ 15566 h 815666"/>
              <a:gd name="connsiteX2" fmla="*/ 209550 w 692182"/>
              <a:gd name="connsiteY2" fmla="*/ 34616 h 815666"/>
              <a:gd name="connsiteX3" fmla="*/ 152400 w 692182"/>
              <a:gd name="connsiteY3" fmla="*/ 40966 h 815666"/>
              <a:gd name="connsiteX4" fmla="*/ 88900 w 692182"/>
              <a:gd name="connsiteY4" fmla="*/ 53666 h 815666"/>
              <a:gd name="connsiteX5" fmla="*/ 19050 w 692182"/>
              <a:gd name="connsiteY5" fmla="*/ 66366 h 815666"/>
              <a:gd name="connsiteX6" fmla="*/ 0 w 692182"/>
              <a:gd name="connsiteY6" fmla="*/ 104466 h 815666"/>
              <a:gd name="connsiteX7" fmla="*/ 38100 w 692182"/>
              <a:gd name="connsiteY7" fmla="*/ 231466 h 815666"/>
              <a:gd name="connsiteX8" fmla="*/ 63500 w 692182"/>
              <a:gd name="connsiteY8" fmla="*/ 263216 h 815666"/>
              <a:gd name="connsiteX9" fmla="*/ 88900 w 692182"/>
              <a:gd name="connsiteY9" fmla="*/ 314016 h 815666"/>
              <a:gd name="connsiteX10" fmla="*/ 101600 w 692182"/>
              <a:gd name="connsiteY10" fmla="*/ 402916 h 815666"/>
              <a:gd name="connsiteX11" fmla="*/ 107950 w 692182"/>
              <a:gd name="connsiteY11" fmla="*/ 441016 h 815666"/>
              <a:gd name="connsiteX12" fmla="*/ 120650 w 692182"/>
              <a:gd name="connsiteY12" fmla="*/ 479116 h 815666"/>
              <a:gd name="connsiteX13" fmla="*/ 139700 w 692182"/>
              <a:gd name="connsiteY13" fmla="*/ 548966 h 815666"/>
              <a:gd name="connsiteX14" fmla="*/ 165100 w 692182"/>
              <a:gd name="connsiteY14" fmla="*/ 656916 h 815666"/>
              <a:gd name="connsiteX15" fmla="*/ 190500 w 692182"/>
              <a:gd name="connsiteY15" fmla="*/ 733116 h 815666"/>
              <a:gd name="connsiteX16" fmla="*/ 228600 w 692182"/>
              <a:gd name="connsiteY16" fmla="*/ 764866 h 815666"/>
              <a:gd name="connsiteX17" fmla="*/ 266700 w 692182"/>
              <a:gd name="connsiteY17" fmla="*/ 783916 h 815666"/>
              <a:gd name="connsiteX18" fmla="*/ 311150 w 692182"/>
              <a:gd name="connsiteY18" fmla="*/ 796616 h 815666"/>
              <a:gd name="connsiteX19" fmla="*/ 374650 w 692182"/>
              <a:gd name="connsiteY19" fmla="*/ 809316 h 815666"/>
              <a:gd name="connsiteX20" fmla="*/ 406400 w 692182"/>
              <a:gd name="connsiteY20" fmla="*/ 815666 h 815666"/>
              <a:gd name="connsiteX21" fmla="*/ 546100 w 692182"/>
              <a:gd name="connsiteY21" fmla="*/ 783916 h 815666"/>
              <a:gd name="connsiteX22" fmla="*/ 654050 w 692182"/>
              <a:gd name="connsiteY22" fmla="*/ 688666 h 815666"/>
              <a:gd name="connsiteX23" fmla="*/ 692150 w 692182"/>
              <a:gd name="connsiteY23" fmla="*/ 523566 h 815666"/>
              <a:gd name="connsiteX24" fmla="*/ 685800 w 692182"/>
              <a:gd name="connsiteY24" fmla="*/ 225116 h 815666"/>
              <a:gd name="connsiteX25" fmla="*/ 666750 w 692182"/>
              <a:gd name="connsiteY25" fmla="*/ 174316 h 815666"/>
              <a:gd name="connsiteX26" fmla="*/ 622300 w 692182"/>
              <a:gd name="connsiteY26" fmla="*/ 91766 h 815666"/>
              <a:gd name="connsiteX27" fmla="*/ 596900 w 692182"/>
              <a:gd name="connsiteY27" fmla="*/ 79066 h 815666"/>
              <a:gd name="connsiteX28" fmla="*/ 558800 w 692182"/>
              <a:gd name="connsiteY28" fmla="*/ 53666 h 815666"/>
              <a:gd name="connsiteX29" fmla="*/ 488950 w 692182"/>
              <a:gd name="connsiteY29" fmla="*/ 21916 h 815666"/>
              <a:gd name="connsiteX30" fmla="*/ 450850 w 692182"/>
              <a:gd name="connsiteY30" fmla="*/ 15566 h 815666"/>
              <a:gd name="connsiteX31" fmla="*/ 419100 w 692182"/>
              <a:gd name="connsiteY31" fmla="*/ 2866 h 815666"/>
              <a:gd name="connsiteX32" fmla="*/ 336550 w 692182"/>
              <a:gd name="connsiteY32" fmla="*/ 9216 h 815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2182" h="815666">
                <a:moveTo>
                  <a:pt x="336550" y="9216"/>
                </a:moveTo>
                <a:cubicBezTo>
                  <a:pt x="309033" y="11333"/>
                  <a:pt x="281062" y="10154"/>
                  <a:pt x="254000" y="15566"/>
                </a:cubicBezTo>
                <a:cubicBezTo>
                  <a:pt x="238193" y="18727"/>
                  <a:pt x="225189" y="30706"/>
                  <a:pt x="209550" y="34616"/>
                </a:cubicBezTo>
                <a:cubicBezTo>
                  <a:pt x="190955" y="39265"/>
                  <a:pt x="171333" y="37977"/>
                  <a:pt x="152400" y="40966"/>
                </a:cubicBezTo>
                <a:cubicBezTo>
                  <a:pt x="131078" y="44333"/>
                  <a:pt x="110067" y="49433"/>
                  <a:pt x="88900" y="53666"/>
                </a:cubicBezTo>
                <a:cubicBezTo>
                  <a:pt x="44525" y="62541"/>
                  <a:pt x="67796" y="58242"/>
                  <a:pt x="19050" y="66366"/>
                </a:cubicBezTo>
                <a:cubicBezTo>
                  <a:pt x="12700" y="79066"/>
                  <a:pt x="0" y="90267"/>
                  <a:pt x="0" y="104466"/>
                </a:cubicBezTo>
                <a:cubicBezTo>
                  <a:pt x="0" y="142816"/>
                  <a:pt x="15816" y="196448"/>
                  <a:pt x="38100" y="231466"/>
                </a:cubicBezTo>
                <a:cubicBezTo>
                  <a:pt x="45376" y="242900"/>
                  <a:pt x="56397" y="251673"/>
                  <a:pt x="63500" y="263216"/>
                </a:cubicBezTo>
                <a:cubicBezTo>
                  <a:pt x="73422" y="279340"/>
                  <a:pt x="88900" y="314016"/>
                  <a:pt x="88900" y="314016"/>
                </a:cubicBezTo>
                <a:cubicBezTo>
                  <a:pt x="93133" y="343649"/>
                  <a:pt x="96679" y="373389"/>
                  <a:pt x="101600" y="402916"/>
                </a:cubicBezTo>
                <a:cubicBezTo>
                  <a:pt x="103717" y="415616"/>
                  <a:pt x="104827" y="428525"/>
                  <a:pt x="107950" y="441016"/>
                </a:cubicBezTo>
                <a:cubicBezTo>
                  <a:pt x="111197" y="454003"/>
                  <a:pt x="117403" y="466129"/>
                  <a:pt x="120650" y="479116"/>
                </a:cubicBezTo>
                <a:cubicBezTo>
                  <a:pt x="139839" y="555873"/>
                  <a:pt x="112511" y="480992"/>
                  <a:pt x="139700" y="548966"/>
                </a:cubicBezTo>
                <a:cubicBezTo>
                  <a:pt x="162656" y="686704"/>
                  <a:pt x="139126" y="578994"/>
                  <a:pt x="165100" y="656916"/>
                </a:cubicBezTo>
                <a:cubicBezTo>
                  <a:pt x="170575" y="673340"/>
                  <a:pt x="179738" y="715897"/>
                  <a:pt x="190500" y="733116"/>
                </a:cubicBezTo>
                <a:cubicBezTo>
                  <a:pt x="197583" y="744448"/>
                  <a:pt x="216834" y="758330"/>
                  <a:pt x="228600" y="764866"/>
                </a:cubicBezTo>
                <a:cubicBezTo>
                  <a:pt x="241012" y="771762"/>
                  <a:pt x="253447" y="778819"/>
                  <a:pt x="266700" y="783916"/>
                </a:cubicBezTo>
                <a:cubicBezTo>
                  <a:pt x="281082" y="789448"/>
                  <a:pt x="296283" y="792561"/>
                  <a:pt x="311150" y="796616"/>
                </a:cubicBezTo>
                <a:cubicBezTo>
                  <a:pt x="344845" y="805806"/>
                  <a:pt x="334132" y="801949"/>
                  <a:pt x="374650" y="809316"/>
                </a:cubicBezTo>
                <a:cubicBezTo>
                  <a:pt x="385269" y="811247"/>
                  <a:pt x="395817" y="813549"/>
                  <a:pt x="406400" y="815666"/>
                </a:cubicBezTo>
                <a:cubicBezTo>
                  <a:pt x="452967" y="805083"/>
                  <a:pt x="501265" y="800356"/>
                  <a:pt x="546100" y="783916"/>
                </a:cubicBezTo>
                <a:cubicBezTo>
                  <a:pt x="574660" y="773444"/>
                  <a:pt x="637671" y="705045"/>
                  <a:pt x="654050" y="688666"/>
                </a:cubicBezTo>
                <a:cubicBezTo>
                  <a:pt x="692496" y="604084"/>
                  <a:pt x="692150" y="626622"/>
                  <a:pt x="692150" y="523566"/>
                </a:cubicBezTo>
                <a:cubicBezTo>
                  <a:pt x="692150" y="424060"/>
                  <a:pt x="693018" y="324360"/>
                  <a:pt x="685800" y="225116"/>
                </a:cubicBezTo>
                <a:cubicBezTo>
                  <a:pt x="684488" y="207079"/>
                  <a:pt x="673999" y="190885"/>
                  <a:pt x="666750" y="174316"/>
                </a:cubicBezTo>
                <a:cubicBezTo>
                  <a:pt x="665601" y="171689"/>
                  <a:pt x="631683" y="101149"/>
                  <a:pt x="622300" y="91766"/>
                </a:cubicBezTo>
                <a:cubicBezTo>
                  <a:pt x="615607" y="85073"/>
                  <a:pt x="605017" y="83936"/>
                  <a:pt x="596900" y="79066"/>
                </a:cubicBezTo>
                <a:cubicBezTo>
                  <a:pt x="583812" y="71213"/>
                  <a:pt x="571984" y="61357"/>
                  <a:pt x="558800" y="53666"/>
                </a:cubicBezTo>
                <a:cubicBezTo>
                  <a:pt x="546397" y="46431"/>
                  <a:pt x="505070" y="26312"/>
                  <a:pt x="488950" y="21916"/>
                </a:cubicBezTo>
                <a:cubicBezTo>
                  <a:pt x="476528" y="18528"/>
                  <a:pt x="463550" y="17683"/>
                  <a:pt x="450850" y="15566"/>
                </a:cubicBezTo>
                <a:cubicBezTo>
                  <a:pt x="440267" y="11333"/>
                  <a:pt x="430097" y="5865"/>
                  <a:pt x="419100" y="2866"/>
                </a:cubicBezTo>
                <a:cubicBezTo>
                  <a:pt x="388161" y="-5572"/>
                  <a:pt x="364067" y="7099"/>
                  <a:pt x="336550" y="9216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1" name="자유형: 도형 120">
            <a:extLst>
              <a:ext uri="{FF2B5EF4-FFF2-40B4-BE49-F238E27FC236}">
                <a16:creationId xmlns:a16="http://schemas.microsoft.com/office/drawing/2014/main" id="{1C28140E-263A-A76D-D785-FB2BE439F153}"/>
              </a:ext>
            </a:extLst>
          </p:cNvPr>
          <p:cNvSpPr/>
          <p:nvPr/>
        </p:nvSpPr>
        <p:spPr>
          <a:xfrm>
            <a:off x="1769679" y="4655727"/>
            <a:ext cx="692182" cy="815666"/>
          </a:xfrm>
          <a:custGeom>
            <a:avLst/>
            <a:gdLst>
              <a:gd name="connsiteX0" fmla="*/ 336550 w 692182"/>
              <a:gd name="connsiteY0" fmla="*/ 9216 h 815666"/>
              <a:gd name="connsiteX1" fmla="*/ 254000 w 692182"/>
              <a:gd name="connsiteY1" fmla="*/ 15566 h 815666"/>
              <a:gd name="connsiteX2" fmla="*/ 209550 w 692182"/>
              <a:gd name="connsiteY2" fmla="*/ 34616 h 815666"/>
              <a:gd name="connsiteX3" fmla="*/ 152400 w 692182"/>
              <a:gd name="connsiteY3" fmla="*/ 40966 h 815666"/>
              <a:gd name="connsiteX4" fmla="*/ 88900 w 692182"/>
              <a:gd name="connsiteY4" fmla="*/ 53666 h 815666"/>
              <a:gd name="connsiteX5" fmla="*/ 19050 w 692182"/>
              <a:gd name="connsiteY5" fmla="*/ 66366 h 815666"/>
              <a:gd name="connsiteX6" fmla="*/ 0 w 692182"/>
              <a:gd name="connsiteY6" fmla="*/ 104466 h 815666"/>
              <a:gd name="connsiteX7" fmla="*/ 38100 w 692182"/>
              <a:gd name="connsiteY7" fmla="*/ 231466 h 815666"/>
              <a:gd name="connsiteX8" fmla="*/ 63500 w 692182"/>
              <a:gd name="connsiteY8" fmla="*/ 263216 h 815666"/>
              <a:gd name="connsiteX9" fmla="*/ 88900 w 692182"/>
              <a:gd name="connsiteY9" fmla="*/ 314016 h 815666"/>
              <a:gd name="connsiteX10" fmla="*/ 101600 w 692182"/>
              <a:gd name="connsiteY10" fmla="*/ 402916 h 815666"/>
              <a:gd name="connsiteX11" fmla="*/ 107950 w 692182"/>
              <a:gd name="connsiteY11" fmla="*/ 441016 h 815666"/>
              <a:gd name="connsiteX12" fmla="*/ 120650 w 692182"/>
              <a:gd name="connsiteY12" fmla="*/ 479116 h 815666"/>
              <a:gd name="connsiteX13" fmla="*/ 139700 w 692182"/>
              <a:gd name="connsiteY13" fmla="*/ 548966 h 815666"/>
              <a:gd name="connsiteX14" fmla="*/ 165100 w 692182"/>
              <a:gd name="connsiteY14" fmla="*/ 656916 h 815666"/>
              <a:gd name="connsiteX15" fmla="*/ 190500 w 692182"/>
              <a:gd name="connsiteY15" fmla="*/ 733116 h 815666"/>
              <a:gd name="connsiteX16" fmla="*/ 228600 w 692182"/>
              <a:gd name="connsiteY16" fmla="*/ 764866 h 815666"/>
              <a:gd name="connsiteX17" fmla="*/ 266700 w 692182"/>
              <a:gd name="connsiteY17" fmla="*/ 783916 h 815666"/>
              <a:gd name="connsiteX18" fmla="*/ 311150 w 692182"/>
              <a:gd name="connsiteY18" fmla="*/ 796616 h 815666"/>
              <a:gd name="connsiteX19" fmla="*/ 374650 w 692182"/>
              <a:gd name="connsiteY19" fmla="*/ 809316 h 815666"/>
              <a:gd name="connsiteX20" fmla="*/ 406400 w 692182"/>
              <a:gd name="connsiteY20" fmla="*/ 815666 h 815666"/>
              <a:gd name="connsiteX21" fmla="*/ 546100 w 692182"/>
              <a:gd name="connsiteY21" fmla="*/ 783916 h 815666"/>
              <a:gd name="connsiteX22" fmla="*/ 654050 w 692182"/>
              <a:gd name="connsiteY22" fmla="*/ 688666 h 815666"/>
              <a:gd name="connsiteX23" fmla="*/ 692150 w 692182"/>
              <a:gd name="connsiteY23" fmla="*/ 523566 h 815666"/>
              <a:gd name="connsiteX24" fmla="*/ 685800 w 692182"/>
              <a:gd name="connsiteY24" fmla="*/ 225116 h 815666"/>
              <a:gd name="connsiteX25" fmla="*/ 666750 w 692182"/>
              <a:gd name="connsiteY25" fmla="*/ 174316 h 815666"/>
              <a:gd name="connsiteX26" fmla="*/ 622300 w 692182"/>
              <a:gd name="connsiteY26" fmla="*/ 91766 h 815666"/>
              <a:gd name="connsiteX27" fmla="*/ 596900 w 692182"/>
              <a:gd name="connsiteY27" fmla="*/ 79066 h 815666"/>
              <a:gd name="connsiteX28" fmla="*/ 558800 w 692182"/>
              <a:gd name="connsiteY28" fmla="*/ 53666 h 815666"/>
              <a:gd name="connsiteX29" fmla="*/ 488950 w 692182"/>
              <a:gd name="connsiteY29" fmla="*/ 21916 h 815666"/>
              <a:gd name="connsiteX30" fmla="*/ 450850 w 692182"/>
              <a:gd name="connsiteY30" fmla="*/ 15566 h 815666"/>
              <a:gd name="connsiteX31" fmla="*/ 419100 w 692182"/>
              <a:gd name="connsiteY31" fmla="*/ 2866 h 815666"/>
              <a:gd name="connsiteX32" fmla="*/ 336550 w 692182"/>
              <a:gd name="connsiteY32" fmla="*/ 9216 h 8156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</a:cxnLst>
            <a:rect l="l" t="t" r="r" b="b"/>
            <a:pathLst>
              <a:path w="692182" h="815666">
                <a:moveTo>
                  <a:pt x="336550" y="9216"/>
                </a:moveTo>
                <a:cubicBezTo>
                  <a:pt x="309033" y="11333"/>
                  <a:pt x="281062" y="10154"/>
                  <a:pt x="254000" y="15566"/>
                </a:cubicBezTo>
                <a:cubicBezTo>
                  <a:pt x="238193" y="18727"/>
                  <a:pt x="225189" y="30706"/>
                  <a:pt x="209550" y="34616"/>
                </a:cubicBezTo>
                <a:cubicBezTo>
                  <a:pt x="190955" y="39265"/>
                  <a:pt x="171333" y="37977"/>
                  <a:pt x="152400" y="40966"/>
                </a:cubicBezTo>
                <a:cubicBezTo>
                  <a:pt x="131078" y="44333"/>
                  <a:pt x="110067" y="49433"/>
                  <a:pt x="88900" y="53666"/>
                </a:cubicBezTo>
                <a:cubicBezTo>
                  <a:pt x="44525" y="62541"/>
                  <a:pt x="67796" y="58242"/>
                  <a:pt x="19050" y="66366"/>
                </a:cubicBezTo>
                <a:cubicBezTo>
                  <a:pt x="12700" y="79066"/>
                  <a:pt x="0" y="90267"/>
                  <a:pt x="0" y="104466"/>
                </a:cubicBezTo>
                <a:cubicBezTo>
                  <a:pt x="0" y="142816"/>
                  <a:pt x="15816" y="196448"/>
                  <a:pt x="38100" y="231466"/>
                </a:cubicBezTo>
                <a:cubicBezTo>
                  <a:pt x="45376" y="242900"/>
                  <a:pt x="56397" y="251673"/>
                  <a:pt x="63500" y="263216"/>
                </a:cubicBezTo>
                <a:cubicBezTo>
                  <a:pt x="73422" y="279340"/>
                  <a:pt x="88900" y="314016"/>
                  <a:pt x="88900" y="314016"/>
                </a:cubicBezTo>
                <a:cubicBezTo>
                  <a:pt x="93133" y="343649"/>
                  <a:pt x="96679" y="373389"/>
                  <a:pt x="101600" y="402916"/>
                </a:cubicBezTo>
                <a:cubicBezTo>
                  <a:pt x="103717" y="415616"/>
                  <a:pt x="104827" y="428525"/>
                  <a:pt x="107950" y="441016"/>
                </a:cubicBezTo>
                <a:cubicBezTo>
                  <a:pt x="111197" y="454003"/>
                  <a:pt x="117403" y="466129"/>
                  <a:pt x="120650" y="479116"/>
                </a:cubicBezTo>
                <a:cubicBezTo>
                  <a:pt x="139839" y="555873"/>
                  <a:pt x="112511" y="480992"/>
                  <a:pt x="139700" y="548966"/>
                </a:cubicBezTo>
                <a:cubicBezTo>
                  <a:pt x="162656" y="686704"/>
                  <a:pt x="139126" y="578994"/>
                  <a:pt x="165100" y="656916"/>
                </a:cubicBezTo>
                <a:cubicBezTo>
                  <a:pt x="170575" y="673340"/>
                  <a:pt x="179738" y="715897"/>
                  <a:pt x="190500" y="733116"/>
                </a:cubicBezTo>
                <a:cubicBezTo>
                  <a:pt x="197583" y="744448"/>
                  <a:pt x="216834" y="758330"/>
                  <a:pt x="228600" y="764866"/>
                </a:cubicBezTo>
                <a:cubicBezTo>
                  <a:pt x="241012" y="771762"/>
                  <a:pt x="253447" y="778819"/>
                  <a:pt x="266700" y="783916"/>
                </a:cubicBezTo>
                <a:cubicBezTo>
                  <a:pt x="281082" y="789448"/>
                  <a:pt x="296283" y="792561"/>
                  <a:pt x="311150" y="796616"/>
                </a:cubicBezTo>
                <a:cubicBezTo>
                  <a:pt x="344845" y="805806"/>
                  <a:pt x="334132" y="801949"/>
                  <a:pt x="374650" y="809316"/>
                </a:cubicBezTo>
                <a:cubicBezTo>
                  <a:pt x="385269" y="811247"/>
                  <a:pt x="395817" y="813549"/>
                  <a:pt x="406400" y="815666"/>
                </a:cubicBezTo>
                <a:cubicBezTo>
                  <a:pt x="452967" y="805083"/>
                  <a:pt x="501265" y="800356"/>
                  <a:pt x="546100" y="783916"/>
                </a:cubicBezTo>
                <a:cubicBezTo>
                  <a:pt x="574660" y="773444"/>
                  <a:pt x="637671" y="705045"/>
                  <a:pt x="654050" y="688666"/>
                </a:cubicBezTo>
                <a:cubicBezTo>
                  <a:pt x="692496" y="604084"/>
                  <a:pt x="692150" y="626622"/>
                  <a:pt x="692150" y="523566"/>
                </a:cubicBezTo>
                <a:cubicBezTo>
                  <a:pt x="692150" y="424060"/>
                  <a:pt x="693018" y="324360"/>
                  <a:pt x="685800" y="225116"/>
                </a:cubicBezTo>
                <a:cubicBezTo>
                  <a:pt x="684488" y="207079"/>
                  <a:pt x="673999" y="190885"/>
                  <a:pt x="666750" y="174316"/>
                </a:cubicBezTo>
                <a:cubicBezTo>
                  <a:pt x="665601" y="171689"/>
                  <a:pt x="631683" y="101149"/>
                  <a:pt x="622300" y="91766"/>
                </a:cubicBezTo>
                <a:cubicBezTo>
                  <a:pt x="615607" y="85073"/>
                  <a:pt x="605017" y="83936"/>
                  <a:pt x="596900" y="79066"/>
                </a:cubicBezTo>
                <a:cubicBezTo>
                  <a:pt x="583812" y="71213"/>
                  <a:pt x="571984" y="61357"/>
                  <a:pt x="558800" y="53666"/>
                </a:cubicBezTo>
                <a:cubicBezTo>
                  <a:pt x="546397" y="46431"/>
                  <a:pt x="505070" y="26312"/>
                  <a:pt x="488950" y="21916"/>
                </a:cubicBezTo>
                <a:cubicBezTo>
                  <a:pt x="476528" y="18528"/>
                  <a:pt x="463550" y="17683"/>
                  <a:pt x="450850" y="15566"/>
                </a:cubicBezTo>
                <a:cubicBezTo>
                  <a:pt x="440267" y="11333"/>
                  <a:pt x="430097" y="5865"/>
                  <a:pt x="419100" y="2866"/>
                </a:cubicBezTo>
                <a:cubicBezTo>
                  <a:pt x="388161" y="-5572"/>
                  <a:pt x="364067" y="7099"/>
                  <a:pt x="336550" y="9216"/>
                </a:cubicBezTo>
                <a:close/>
              </a:path>
            </a:pathLst>
          </a:custGeom>
          <a:noFill/>
          <a:ln>
            <a:solidFill>
              <a:schemeClr val="accent6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2" name="자유형: 도형 121">
            <a:extLst>
              <a:ext uri="{FF2B5EF4-FFF2-40B4-BE49-F238E27FC236}">
                <a16:creationId xmlns:a16="http://schemas.microsoft.com/office/drawing/2014/main" id="{7DF9E98E-1FEE-EFDD-6221-008D6AB84FB4}"/>
              </a:ext>
            </a:extLst>
          </p:cNvPr>
          <p:cNvSpPr/>
          <p:nvPr/>
        </p:nvSpPr>
        <p:spPr>
          <a:xfrm>
            <a:off x="3121867" y="5143500"/>
            <a:ext cx="707183" cy="787400"/>
          </a:xfrm>
          <a:custGeom>
            <a:avLst/>
            <a:gdLst>
              <a:gd name="connsiteX0" fmla="*/ 605583 w 707183"/>
              <a:gd name="connsiteY0" fmla="*/ 127000 h 787400"/>
              <a:gd name="connsiteX1" fmla="*/ 529383 w 707183"/>
              <a:gd name="connsiteY1" fmla="*/ 120650 h 787400"/>
              <a:gd name="connsiteX2" fmla="*/ 497633 w 707183"/>
              <a:gd name="connsiteY2" fmla="*/ 107950 h 787400"/>
              <a:gd name="connsiteX3" fmla="*/ 465883 w 707183"/>
              <a:gd name="connsiteY3" fmla="*/ 101600 h 787400"/>
              <a:gd name="connsiteX4" fmla="*/ 446833 w 707183"/>
              <a:gd name="connsiteY4" fmla="*/ 82550 h 787400"/>
              <a:gd name="connsiteX5" fmla="*/ 421433 w 707183"/>
              <a:gd name="connsiteY5" fmla="*/ 69850 h 787400"/>
              <a:gd name="connsiteX6" fmla="*/ 402383 w 707183"/>
              <a:gd name="connsiteY6" fmla="*/ 57150 h 787400"/>
              <a:gd name="connsiteX7" fmla="*/ 376983 w 707183"/>
              <a:gd name="connsiteY7" fmla="*/ 38100 h 787400"/>
              <a:gd name="connsiteX8" fmla="*/ 300783 w 707183"/>
              <a:gd name="connsiteY8" fmla="*/ 19050 h 787400"/>
              <a:gd name="connsiteX9" fmla="*/ 256333 w 707183"/>
              <a:gd name="connsiteY9" fmla="*/ 6350 h 787400"/>
              <a:gd name="connsiteX10" fmla="*/ 230933 w 707183"/>
              <a:gd name="connsiteY10" fmla="*/ 0 h 787400"/>
              <a:gd name="connsiteX11" fmla="*/ 122983 w 707183"/>
              <a:gd name="connsiteY11" fmla="*/ 31750 h 787400"/>
              <a:gd name="connsiteX12" fmla="*/ 103933 w 707183"/>
              <a:gd name="connsiteY12" fmla="*/ 44450 h 787400"/>
              <a:gd name="connsiteX13" fmla="*/ 84883 w 707183"/>
              <a:gd name="connsiteY13" fmla="*/ 57150 h 787400"/>
              <a:gd name="connsiteX14" fmla="*/ 72183 w 707183"/>
              <a:gd name="connsiteY14" fmla="*/ 76200 h 787400"/>
              <a:gd name="connsiteX15" fmla="*/ 53133 w 707183"/>
              <a:gd name="connsiteY15" fmla="*/ 101600 h 787400"/>
              <a:gd name="connsiteX16" fmla="*/ 27733 w 707183"/>
              <a:gd name="connsiteY16" fmla="*/ 146050 h 787400"/>
              <a:gd name="connsiteX17" fmla="*/ 21383 w 707183"/>
              <a:gd name="connsiteY17" fmla="*/ 171450 h 787400"/>
              <a:gd name="connsiteX18" fmla="*/ 15033 w 707183"/>
              <a:gd name="connsiteY18" fmla="*/ 209550 h 787400"/>
              <a:gd name="connsiteX19" fmla="*/ 2333 w 707183"/>
              <a:gd name="connsiteY19" fmla="*/ 260350 h 787400"/>
              <a:gd name="connsiteX20" fmla="*/ 27733 w 707183"/>
              <a:gd name="connsiteY20" fmla="*/ 482600 h 787400"/>
              <a:gd name="connsiteX21" fmla="*/ 46783 w 707183"/>
              <a:gd name="connsiteY21" fmla="*/ 501650 h 787400"/>
              <a:gd name="connsiteX22" fmla="*/ 72183 w 707183"/>
              <a:gd name="connsiteY22" fmla="*/ 514350 h 787400"/>
              <a:gd name="connsiteX23" fmla="*/ 91233 w 707183"/>
              <a:gd name="connsiteY23" fmla="*/ 527050 h 787400"/>
              <a:gd name="connsiteX24" fmla="*/ 103933 w 707183"/>
              <a:gd name="connsiteY24" fmla="*/ 546100 h 787400"/>
              <a:gd name="connsiteX25" fmla="*/ 122983 w 707183"/>
              <a:gd name="connsiteY25" fmla="*/ 558800 h 787400"/>
              <a:gd name="connsiteX26" fmla="*/ 180133 w 707183"/>
              <a:gd name="connsiteY26" fmla="*/ 590550 h 787400"/>
              <a:gd name="connsiteX27" fmla="*/ 199183 w 707183"/>
              <a:gd name="connsiteY27" fmla="*/ 615950 h 787400"/>
              <a:gd name="connsiteX28" fmla="*/ 218233 w 707183"/>
              <a:gd name="connsiteY28" fmla="*/ 660400 h 787400"/>
              <a:gd name="connsiteX29" fmla="*/ 230933 w 707183"/>
              <a:gd name="connsiteY29" fmla="*/ 698500 h 787400"/>
              <a:gd name="connsiteX30" fmla="*/ 237283 w 707183"/>
              <a:gd name="connsiteY30" fmla="*/ 717550 h 787400"/>
              <a:gd name="connsiteX31" fmla="*/ 249983 w 707183"/>
              <a:gd name="connsiteY31" fmla="*/ 736600 h 787400"/>
              <a:gd name="connsiteX32" fmla="*/ 275383 w 707183"/>
              <a:gd name="connsiteY32" fmla="*/ 755650 h 787400"/>
              <a:gd name="connsiteX33" fmla="*/ 338883 w 707183"/>
              <a:gd name="connsiteY33" fmla="*/ 787400 h 787400"/>
              <a:gd name="connsiteX34" fmla="*/ 478583 w 707183"/>
              <a:gd name="connsiteY34" fmla="*/ 774700 h 787400"/>
              <a:gd name="connsiteX35" fmla="*/ 510333 w 707183"/>
              <a:gd name="connsiteY35" fmla="*/ 768350 h 787400"/>
              <a:gd name="connsiteX36" fmla="*/ 580183 w 707183"/>
              <a:gd name="connsiteY36" fmla="*/ 749300 h 787400"/>
              <a:gd name="connsiteX37" fmla="*/ 630983 w 707183"/>
              <a:gd name="connsiteY37" fmla="*/ 711200 h 787400"/>
              <a:gd name="connsiteX38" fmla="*/ 656383 w 707183"/>
              <a:gd name="connsiteY38" fmla="*/ 692150 h 787400"/>
              <a:gd name="connsiteX39" fmla="*/ 681783 w 707183"/>
              <a:gd name="connsiteY39" fmla="*/ 641350 h 787400"/>
              <a:gd name="connsiteX40" fmla="*/ 707183 w 707183"/>
              <a:gd name="connsiteY40" fmla="*/ 539750 h 787400"/>
              <a:gd name="connsiteX41" fmla="*/ 694483 w 707183"/>
              <a:gd name="connsiteY41" fmla="*/ 412750 h 787400"/>
              <a:gd name="connsiteX42" fmla="*/ 681783 w 707183"/>
              <a:gd name="connsiteY42" fmla="*/ 361950 h 787400"/>
              <a:gd name="connsiteX43" fmla="*/ 662733 w 707183"/>
              <a:gd name="connsiteY43" fmla="*/ 266700 h 787400"/>
              <a:gd name="connsiteX44" fmla="*/ 650033 w 707183"/>
              <a:gd name="connsiteY44" fmla="*/ 127000 h 787400"/>
              <a:gd name="connsiteX45" fmla="*/ 605583 w 707183"/>
              <a:gd name="connsiteY45" fmla="*/ 12700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07183" h="787400">
                <a:moveTo>
                  <a:pt x="605583" y="127000"/>
                </a:moveTo>
                <a:cubicBezTo>
                  <a:pt x="585475" y="125942"/>
                  <a:pt x="554483" y="125079"/>
                  <a:pt x="529383" y="120650"/>
                </a:cubicBezTo>
                <a:cubicBezTo>
                  <a:pt x="518158" y="118669"/>
                  <a:pt x="508551" y="111225"/>
                  <a:pt x="497633" y="107950"/>
                </a:cubicBezTo>
                <a:cubicBezTo>
                  <a:pt x="487295" y="104849"/>
                  <a:pt x="476466" y="103717"/>
                  <a:pt x="465883" y="101600"/>
                </a:cubicBezTo>
                <a:cubicBezTo>
                  <a:pt x="459533" y="95250"/>
                  <a:pt x="454141" y="87770"/>
                  <a:pt x="446833" y="82550"/>
                </a:cubicBezTo>
                <a:cubicBezTo>
                  <a:pt x="439130" y="77048"/>
                  <a:pt x="429652" y="74546"/>
                  <a:pt x="421433" y="69850"/>
                </a:cubicBezTo>
                <a:cubicBezTo>
                  <a:pt x="414807" y="66064"/>
                  <a:pt x="408593" y="61586"/>
                  <a:pt x="402383" y="57150"/>
                </a:cubicBezTo>
                <a:cubicBezTo>
                  <a:pt x="393771" y="50999"/>
                  <a:pt x="386449" y="42833"/>
                  <a:pt x="376983" y="38100"/>
                </a:cubicBezTo>
                <a:cubicBezTo>
                  <a:pt x="345115" y="22166"/>
                  <a:pt x="334347" y="26796"/>
                  <a:pt x="300783" y="19050"/>
                </a:cubicBezTo>
                <a:cubicBezTo>
                  <a:pt x="285768" y="15585"/>
                  <a:pt x="271200" y="10405"/>
                  <a:pt x="256333" y="6350"/>
                </a:cubicBezTo>
                <a:cubicBezTo>
                  <a:pt x="247913" y="4054"/>
                  <a:pt x="239400" y="2117"/>
                  <a:pt x="230933" y="0"/>
                </a:cubicBezTo>
                <a:cubicBezTo>
                  <a:pt x="145882" y="7732"/>
                  <a:pt x="180536" y="-6619"/>
                  <a:pt x="122983" y="31750"/>
                </a:cubicBezTo>
                <a:lnTo>
                  <a:pt x="103933" y="44450"/>
                </a:lnTo>
                <a:lnTo>
                  <a:pt x="84883" y="57150"/>
                </a:lnTo>
                <a:cubicBezTo>
                  <a:pt x="80650" y="63500"/>
                  <a:pt x="76619" y="69990"/>
                  <a:pt x="72183" y="76200"/>
                </a:cubicBezTo>
                <a:cubicBezTo>
                  <a:pt x="66032" y="84812"/>
                  <a:pt x="59284" y="92988"/>
                  <a:pt x="53133" y="101600"/>
                </a:cubicBezTo>
                <a:cubicBezTo>
                  <a:pt x="43437" y="115175"/>
                  <a:pt x="33608" y="130384"/>
                  <a:pt x="27733" y="146050"/>
                </a:cubicBezTo>
                <a:cubicBezTo>
                  <a:pt x="24669" y="154222"/>
                  <a:pt x="23095" y="162892"/>
                  <a:pt x="21383" y="171450"/>
                </a:cubicBezTo>
                <a:cubicBezTo>
                  <a:pt x="18858" y="184075"/>
                  <a:pt x="17731" y="196961"/>
                  <a:pt x="15033" y="209550"/>
                </a:cubicBezTo>
                <a:cubicBezTo>
                  <a:pt x="11376" y="226617"/>
                  <a:pt x="2333" y="260350"/>
                  <a:pt x="2333" y="260350"/>
                </a:cubicBezTo>
                <a:cubicBezTo>
                  <a:pt x="3197" y="273737"/>
                  <a:pt x="-12581" y="426160"/>
                  <a:pt x="27733" y="482600"/>
                </a:cubicBezTo>
                <a:cubicBezTo>
                  <a:pt x="32953" y="489908"/>
                  <a:pt x="39475" y="496430"/>
                  <a:pt x="46783" y="501650"/>
                </a:cubicBezTo>
                <a:cubicBezTo>
                  <a:pt x="54486" y="507152"/>
                  <a:pt x="63964" y="509654"/>
                  <a:pt x="72183" y="514350"/>
                </a:cubicBezTo>
                <a:cubicBezTo>
                  <a:pt x="78809" y="518136"/>
                  <a:pt x="84883" y="522817"/>
                  <a:pt x="91233" y="527050"/>
                </a:cubicBezTo>
                <a:cubicBezTo>
                  <a:pt x="95466" y="533400"/>
                  <a:pt x="98537" y="540704"/>
                  <a:pt x="103933" y="546100"/>
                </a:cubicBezTo>
                <a:cubicBezTo>
                  <a:pt x="109329" y="551496"/>
                  <a:pt x="116312" y="555094"/>
                  <a:pt x="122983" y="558800"/>
                </a:cubicBezTo>
                <a:cubicBezTo>
                  <a:pt x="130457" y="562952"/>
                  <a:pt x="169399" y="579816"/>
                  <a:pt x="180133" y="590550"/>
                </a:cubicBezTo>
                <a:cubicBezTo>
                  <a:pt x="187617" y="598034"/>
                  <a:pt x="192833" y="607483"/>
                  <a:pt x="199183" y="615950"/>
                </a:cubicBezTo>
                <a:cubicBezTo>
                  <a:pt x="215981" y="683141"/>
                  <a:pt x="193174" y="604018"/>
                  <a:pt x="218233" y="660400"/>
                </a:cubicBezTo>
                <a:cubicBezTo>
                  <a:pt x="223670" y="672633"/>
                  <a:pt x="226700" y="685800"/>
                  <a:pt x="230933" y="698500"/>
                </a:cubicBezTo>
                <a:cubicBezTo>
                  <a:pt x="233050" y="704850"/>
                  <a:pt x="233570" y="711981"/>
                  <a:pt x="237283" y="717550"/>
                </a:cubicBezTo>
                <a:cubicBezTo>
                  <a:pt x="241516" y="723900"/>
                  <a:pt x="244587" y="731204"/>
                  <a:pt x="249983" y="736600"/>
                </a:cubicBezTo>
                <a:cubicBezTo>
                  <a:pt x="257467" y="744084"/>
                  <a:pt x="266577" y="749779"/>
                  <a:pt x="275383" y="755650"/>
                </a:cubicBezTo>
                <a:cubicBezTo>
                  <a:pt x="306526" y="776412"/>
                  <a:pt x="305261" y="773951"/>
                  <a:pt x="338883" y="787400"/>
                </a:cubicBezTo>
                <a:cubicBezTo>
                  <a:pt x="365300" y="785199"/>
                  <a:pt x="448962" y="778649"/>
                  <a:pt x="478583" y="774700"/>
                </a:cubicBezTo>
                <a:cubicBezTo>
                  <a:pt x="489281" y="773274"/>
                  <a:pt x="499750" y="770467"/>
                  <a:pt x="510333" y="768350"/>
                </a:cubicBezTo>
                <a:cubicBezTo>
                  <a:pt x="588022" y="729505"/>
                  <a:pt x="464853" y="787743"/>
                  <a:pt x="580183" y="749300"/>
                </a:cubicBezTo>
                <a:cubicBezTo>
                  <a:pt x="609961" y="739374"/>
                  <a:pt x="610243" y="728977"/>
                  <a:pt x="630983" y="711200"/>
                </a:cubicBezTo>
                <a:cubicBezTo>
                  <a:pt x="639018" y="704312"/>
                  <a:pt x="647916" y="698500"/>
                  <a:pt x="656383" y="692150"/>
                </a:cubicBezTo>
                <a:cubicBezTo>
                  <a:pt x="664850" y="675217"/>
                  <a:pt x="674752" y="658928"/>
                  <a:pt x="681783" y="641350"/>
                </a:cubicBezTo>
                <a:cubicBezTo>
                  <a:pt x="690814" y="618774"/>
                  <a:pt x="702577" y="560479"/>
                  <a:pt x="707183" y="539750"/>
                </a:cubicBezTo>
                <a:cubicBezTo>
                  <a:pt x="702950" y="497417"/>
                  <a:pt x="700500" y="454867"/>
                  <a:pt x="694483" y="412750"/>
                </a:cubicBezTo>
                <a:cubicBezTo>
                  <a:pt x="692015" y="395471"/>
                  <a:pt x="685000" y="379106"/>
                  <a:pt x="681783" y="361950"/>
                </a:cubicBezTo>
                <a:cubicBezTo>
                  <a:pt x="661505" y="253802"/>
                  <a:pt x="690972" y="365536"/>
                  <a:pt x="662733" y="266700"/>
                </a:cubicBezTo>
                <a:cubicBezTo>
                  <a:pt x="660819" y="236084"/>
                  <a:pt x="659973" y="166762"/>
                  <a:pt x="650033" y="127000"/>
                </a:cubicBezTo>
                <a:cubicBezTo>
                  <a:pt x="648885" y="122408"/>
                  <a:pt x="625691" y="128058"/>
                  <a:pt x="605583" y="12700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3" name="자유형: 도형 122">
            <a:extLst>
              <a:ext uri="{FF2B5EF4-FFF2-40B4-BE49-F238E27FC236}">
                <a16:creationId xmlns:a16="http://schemas.microsoft.com/office/drawing/2014/main" id="{C7D0B8DA-711D-771B-E536-C3F1DC6CA5EE}"/>
              </a:ext>
            </a:extLst>
          </p:cNvPr>
          <p:cNvSpPr/>
          <p:nvPr/>
        </p:nvSpPr>
        <p:spPr>
          <a:xfrm>
            <a:off x="1039401" y="5137899"/>
            <a:ext cx="707183" cy="787400"/>
          </a:xfrm>
          <a:custGeom>
            <a:avLst/>
            <a:gdLst>
              <a:gd name="connsiteX0" fmla="*/ 605583 w 707183"/>
              <a:gd name="connsiteY0" fmla="*/ 127000 h 787400"/>
              <a:gd name="connsiteX1" fmla="*/ 529383 w 707183"/>
              <a:gd name="connsiteY1" fmla="*/ 120650 h 787400"/>
              <a:gd name="connsiteX2" fmla="*/ 497633 w 707183"/>
              <a:gd name="connsiteY2" fmla="*/ 107950 h 787400"/>
              <a:gd name="connsiteX3" fmla="*/ 465883 w 707183"/>
              <a:gd name="connsiteY3" fmla="*/ 101600 h 787400"/>
              <a:gd name="connsiteX4" fmla="*/ 446833 w 707183"/>
              <a:gd name="connsiteY4" fmla="*/ 82550 h 787400"/>
              <a:gd name="connsiteX5" fmla="*/ 421433 w 707183"/>
              <a:gd name="connsiteY5" fmla="*/ 69850 h 787400"/>
              <a:gd name="connsiteX6" fmla="*/ 402383 w 707183"/>
              <a:gd name="connsiteY6" fmla="*/ 57150 h 787400"/>
              <a:gd name="connsiteX7" fmla="*/ 376983 w 707183"/>
              <a:gd name="connsiteY7" fmla="*/ 38100 h 787400"/>
              <a:gd name="connsiteX8" fmla="*/ 300783 w 707183"/>
              <a:gd name="connsiteY8" fmla="*/ 19050 h 787400"/>
              <a:gd name="connsiteX9" fmla="*/ 256333 w 707183"/>
              <a:gd name="connsiteY9" fmla="*/ 6350 h 787400"/>
              <a:gd name="connsiteX10" fmla="*/ 230933 w 707183"/>
              <a:gd name="connsiteY10" fmla="*/ 0 h 787400"/>
              <a:gd name="connsiteX11" fmla="*/ 122983 w 707183"/>
              <a:gd name="connsiteY11" fmla="*/ 31750 h 787400"/>
              <a:gd name="connsiteX12" fmla="*/ 103933 w 707183"/>
              <a:gd name="connsiteY12" fmla="*/ 44450 h 787400"/>
              <a:gd name="connsiteX13" fmla="*/ 84883 w 707183"/>
              <a:gd name="connsiteY13" fmla="*/ 57150 h 787400"/>
              <a:gd name="connsiteX14" fmla="*/ 72183 w 707183"/>
              <a:gd name="connsiteY14" fmla="*/ 76200 h 787400"/>
              <a:gd name="connsiteX15" fmla="*/ 53133 w 707183"/>
              <a:gd name="connsiteY15" fmla="*/ 101600 h 787400"/>
              <a:gd name="connsiteX16" fmla="*/ 27733 w 707183"/>
              <a:gd name="connsiteY16" fmla="*/ 146050 h 787400"/>
              <a:gd name="connsiteX17" fmla="*/ 21383 w 707183"/>
              <a:gd name="connsiteY17" fmla="*/ 171450 h 787400"/>
              <a:gd name="connsiteX18" fmla="*/ 15033 w 707183"/>
              <a:gd name="connsiteY18" fmla="*/ 209550 h 787400"/>
              <a:gd name="connsiteX19" fmla="*/ 2333 w 707183"/>
              <a:gd name="connsiteY19" fmla="*/ 260350 h 787400"/>
              <a:gd name="connsiteX20" fmla="*/ 27733 w 707183"/>
              <a:gd name="connsiteY20" fmla="*/ 482600 h 787400"/>
              <a:gd name="connsiteX21" fmla="*/ 46783 w 707183"/>
              <a:gd name="connsiteY21" fmla="*/ 501650 h 787400"/>
              <a:gd name="connsiteX22" fmla="*/ 72183 w 707183"/>
              <a:gd name="connsiteY22" fmla="*/ 514350 h 787400"/>
              <a:gd name="connsiteX23" fmla="*/ 91233 w 707183"/>
              <a:gd name="connsiteY23" fmla="*/ 527050 h 787400"/>
              <a:gd name="connsiteX24" fmla="*/ 103933 w 707183"/>
              <a:gd name="connsiteY24" fmla="*/ 546100 h 787400"/>
              <a:gd name="connsiteX25" fmla="*/ 122983 w 707183"/>
              <a:gd name="connsiteY25" fmla="*/ 558800 h 787400"/>
              <a:gd name="connsiteX26" fmla="*/ 180133 w 707183"/>
              <a:gd name="connsiteY26" fmla="*/ 590550 h 787400"/>
              <a:gd name="connsiteX27" fmla="*/ 199183 w 707183"/>
              <a:gd name="connsiteY27" fmla="*/ 615950 h 787400"/>
              <a:gd name="connsiteX28" fmla="*/ 218233 w 707183"/>
              <a:gd name="connsiteY28" fmla="*/ 660400 h 787400"/>
              <a:gd name="connsiteX29" fmla="*/ 230933 w 707183"/>
              <a:gd name="connsiteY29" fmla="*/ 698500 h 787400"/>
              <a:gd name="connsiteX30" fmla="*/ 237283 w 707183"/>
              <a:gd name="connsiteY30" fmla="*/ 717550 h 787400"/>
              <a:gd name="connsiteX31" fmla="*/ 249983 w 707183"/>
              <a:gd name="connsiteY31" fmla="*/ 736600 h 787400"/>
              <a:gd name="connsiteX32" fmla="*/ 275383 w 707183"/>
              <a:gd name="connsiteY32" fmla="*/ 755650 h 787400"/>
              <a:gd name="connsiteX33" fmla="*/ 338883 w 707183"/>
              <a:gd name="connsiteY33" fmla="*/ 787400 h 787400"/>
              <a:gd name="connsiteX34" fmla="*/ 478583 w 707183"/>
              <a:gd name="connsiteY34" fmla="*/ 774700 h 787400"/>
              <a:gd name="connsiteX35" fmla="*/ 510333 w 707183"/>
              <a:gd name="connsiteY35" fmla="*/ 768350 h 787400"/>
              <a:gd name="connsiteX36" fmla="*/ 580183 w 707183"/>
              <a:gd name="connsiteY36" fmla="*/ 749300 h 787400"/>
              <a:gd name="connsiteX37" fmla="*/ 630983 w 707183"/>
              <a:gd name="connsiteY37" fmla="*/ 711200 h 787400"/>
              <a:gd name="connsiteX38" fmla="*/ 656383 w 707183"/>
              <a:gd name="connsiteY38" fmla="*/ 692150 h 787400"/>
              <a:gd name="connsiteX39" fmla="*/ 681783 w 707183"/>
              <a:gd name="connsiteY39" fmla="*/ 641350 h 787400"/>
              <a:gd name="connsiteX40" fmla="*/ 707183 w 707183"/>
              <a:gd name="connsiteY40" fmla="*/ 539750 h 787400"/>
              <a:gd name="connsiteX41" fmla="*/ 694483 w 707183"/>
              <a:gd name="connsiteY41" fmla="*/ 412750 h 787400"/>
              <a:gd name="connsiteX42" fmla="*/ 681783 w 707183"/>
              <a:gd name="connsiteY42" fmla="*/ 361950 h 787400"/>
              <a:gd name="connsiteX43" fmla="*/ 662733 w 707183"/>
              <a:gd name="connsiteY43" fmla="*/ 266700 h 787400"/>
              <a:gd name="connsiteX44" fmla="*/ 650033 w 707183"/>
              <a:gd name="connsiteY44" fmla="*/ 127000 h 787400"/>
              <a:gd name="connsiteX45" fmla="*/ 605583 w 707183"/>
              <a:gd name="connsiteY45" fmla="*/ 127000 h 7874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</a:cxnLst>
            <a:rect l="l" t="t" r="r" b="b"/>
            <a:pathLst>
              <a:path w="707183" h="787400">
                <a:moveTo>
                  <a:pt x="605583" y="127000"/>
                </a:moveTo>
                <a:cubicBezTo>
                  <a:pt x="585475" y="125942"/>
                  <a:pt x="554483" y="125079"/>
                  <a:pt x="529383" y="120650"/>
                </a:cubicBezTo>
                <a:cubicBezTo>
                  <a:pt x="518158" y="118669"/>
                  <a:pt x="508551" y="111225"/>
                  <a:pt x="497633" y="107950"/>
                </a:cubicBezTo>
                <a:cubicBezTo>
                  <a:pt x="487295" y="104849"/>
                  <a:pt x="476466" y="103717"/>
                  <a:pt x="465883" y="101600"/>
                </a:cubicBezTo>
                <a:cubicBezTo>
                  <a:pt x="459533" y="95250"/>
                  <a:pt x="454141" y="87770"/>
                  <a:pt x="446833" y="82550"/>
                </a:cubicBezTo>
                <a:cubicBezTo>
                  <a:pt x="439130" y="77048"/>
                  <a:pt x="429652" y="74546"/>
                  <a:pt x="421433" y="69850"/>
                </a:cubicBezTo>
                <a:cubicBezTo>
                  <a:pt x="414807" y="66064"/>
                  <a:pt x="408593" y="61586"/>
                  <a:pt x="402383" y="57150"/>
                </a:cubicBezTo>
                <a:cubicBezTo>
                  <a:pt x="393771" y="50999"/>
                  <a:pt x="386449" y="42833"/>
                  <a:pt x="376983" y="38100"/>
                </a:cubicBezTo>
                <a:cubicBezTo>
                  <a:pt x="345115" y="22166"/>
                  <a:pt x="334347" y="26796"/>
                  <a:pt x="300783" y="19050"/>
                </a:cubicBezTo>
                <a:cubicBezTo>
                  <a:pt x="285768" y="15585"/>
                  <a:pt x="271200" y="10405"/>
                  <a:pt x="256333" y="6350"/>
                </a:cubicBezTo>
                <a:cubicBezTo>
                  <a:pt x="247913" y="4054"/>
                  <a:pt x="239400" y="2117"/>
                  <a:pt x="230933" y="0"/>
                </a:cubicBezTo>
                <a:cubicBezTo>
                  <a:pt x="145882" y="7732"/>
                  <a:pt x="180536" y="-6619"/>
                  <a:pt x="122983" y="31750"/>
                </a:cubicBezTo>
                <a:lnTo>
                  <a:pt x="103933" y="44450"/>
                </a:lnTo>
                <a:lnTo>
                  <a:pt x="84883" y="57150"/>
                </a:lnTo>
                <a:cubicBezTo>
                  <a:pt x="80650" y="63500"/>
                  <a:pt x="76619" y="69990"/>
                  <a:pt x="72183" y="76200"/>
                </a:cubicBezTo>
                <a:cubicBezTo>
                  <a:pt x="66032" y="84812"/>
                  <a:pt x="59284" y="92988"/>
                  <a:pt x="53133" y="101600"/>
                </a:cubicBezTo>
                <a:cubicBezTo>
                  <a:pt x="43437" y="115175"/>
                  <a:pt x="33608" y="130384"/>
                  <a:pt x="27733" y="146050"/>
                </a:cubicBezTo>
                <a:cubicBezTo>
                  <a:pt x="24669" y="154222"/>
                  <a:pt x="23095" y="162892"/>
                  <a:pt x="21383" y="171450"/>
                </a:cubicBezTo>
                <a:cubicBezTo>
                  <a:pt x="18858" y="184075"/>
                  <a:pt x="17731" y="196961"/>
                  <a:pt x="15033" y="209550"/>
                </a:cubicBezTo>
                <a:cubicBezTo>
                  <a:pt x="11376" y="226617"/>
                  <a:pt x="2333" y="260350"/>
                  <a:pt x="2333" y="260350"/>
                </a:cubicBezTo>
                <a:cubicBezTo>
                  <a:pt x="3197" y="273737"/>
                  <a:pt x="-12581" y="426160"/>
                  <a:pt x="27733" y="482600"/>
                </a:cubicBezTo>
                <a:cubicBezTo>
                  <a:pt x="32953" y="489908"/>
                  <a:pt x="39475" y="496430"/>
                  <a:pt x="46783" y="501650"/>
                </a:cubicBezTo>
                <a:cubicBezTo>
                  <a:pt x="54486" y="507152"/>
                  <a:pt x="63964" y="509654"/>
                  <a:pt x="72183" y="514350"/>
                </a:cubicBezTo>
                <a:cubicBezTo>
                  <a:pt x="78809" y="518136"/>
                  <a:pt x="84883" y="522817"/>
                  <a:pt x="91233" y="527050"/>
                </a:cubicBezTo>
                <a:cubicBezTo>
                  <a:pt x="95466" y="533400"/>
                  <a:pt x="98537" y="540704"/>
                  <a:pt x="103933" y="546100"/>
                </a:cubicBezTo>
                <a:cubicBezTo>
                  <a:pt x="109329" y="551496"/>
                  <a:pt x="116312" y="555094"/>
                  <a:pt x="122983" y="558800"/>
                </a:cubicBezTo>
                <a:cubicBezTo>
                  <a:pt x="130457" y="562952"/>
                  <a:pt x="169399" y="579816"/>
                  <a:pt x="180133" y="590550"/>
                </a:cubicBezTo>
                <a:cubicBezTo>
                  <a:pt x="187617" y="598034"/>
                  <a:pt x="192833" y="607483"/>
                  <a:pt x="199183" y="615950"/>
                </a:cubicBezTo>
                <a:cubicBezTo>
                  <a:pt x="215981" y="683141"/>
                  <a:pt x="193174" y="604018"/>
                  <a:pt x="218233" y="660400"/>
                </a:cubicBezTo>
                <a:cubicBezTo>
                  <a:pt x="223670" y="672633"/>
                  <a:pt x="226700" y="685800"/>
                  <a:pt x="230933" y="698500"/>
                </a:cubicBezTo>
                <a:cubicBezTo>
                  <a:pt x="233050" y="704850"/>
                  <a:pt x="233570" y="711981"/>
                  <a:pt x="237283" y="717550"/>
                </a:cubicBezTo>
                <a:cubicBezTo>
                  <a:pt x="241516" y="723900"/>
                  <a:pt x="244587" y="731204"/>
                  <a:pt x="249983" y="736600"/>
                </a:cubicBezTo>
                <a:cubicBezTo>
                  <a:pt x="257467" y="744084"/>
                  <a:pt x="266577" y="749779"/>
                  <a:pt x="275383" y="755650"/>
                </a:cubicBezTo>
                <a:cubicBezTo>
                  <a:pt x="306526" y="776412"/>
                  <a:pt x="305261" y="773951"/>
                  <a:pt x="338883" y="787400"/>
                </a:cubicBezTo>
                <a:cubicBezTo>
                  <a:pt x="365300" y="785199"/>
                  <a:pt x="448962" y="778649"/>
                  <a:pt x="478583" y="774700"/>
                </a:cubicBezTo>
                <a:cubicBezTo>
                  <a:pt x="489281" y="773274"/>
                  <a:pt x="499750" y="770467"/>
                  <a:pt x="510333" y="768350"/>
                </a:cubicBezTo>
                <a:cubicBezTo>
                  <a:pt x="588022" y="729505"/>
                  <a:pt x="464853" y="787743"/>
                  <a:pt x="580183" y="749300"/>
                </a:cubicBezTo>
                <a:cubicBezTo>
                  <a:pt x="609961" y="739374"/>
                  <a:pt x="610243" y="728977"/>
                  <a:pt x="630983" y="711200"/>
                </a:cubicBezTo>
                <a:cubicBezTo>
                  <a:pt x="639018" y="704312"/>
                  <a:pt x="647916" y="698500"/>
                  <a:pt x="656383" y="692150"/>
                </a:cubicBezTo>
                <a:cubicBezTo>
                  <a:pt x="664850" y="675217"/>
                  <a:pt x="674752" y="658928"/>
                  <a:pt x="681783" y="641350"/>
                </a:cubicBezTo>
                <a:cubicBezTo>
                  <a:pt x="690814" y="618774"/>
                  <a:pt x="702577" y="560479"/>
                  <a:pt x="707183" y="539750"/>
                </a:cubicBezTo>
                <a:cubicBezTo>
                  <a:pt x="702950" y="497417"/>
                  <a:pt x="700500" y="454867"/>
                  <a:pt x="694483" y="412750"/>
                </a:cubicBezTo>
                <a:cubicBezTo>
                  <a:pt x="692015" y="395471"/>
                  <a:pt x="685000" y="379106"/>
                  <a:pt x="681783" y="361950"/>
                </a:cubicBezTo>
                <a:cubicBezTo>
                  <a:pt x="661505" y="253802"/>
                  <a:pt x="690972" y="365536"/>
                  <a:pt x="662733" y="266700"/>
                </a:cubicBezTo>
                <a:cubicBezTo>
                  <a:pt x="660819" y="236084"/>
                  <a:pt x="659973" y="166762"/>
                  <a:pt x="650033" y="127000"/>
                </a:cubicBezTo>
                <a:cubicBezTo>
                  <a:pt x="648885" y="122408"/>
                  <a:pt x="625691" y="128058"/>
                  <a:pt x="605583" y="127000"/>
                </a:cubicBezTo>
                <a:close/>
              </a:path>
            </a:pathLst>
          </a:custGeom>
          <a:noFill/>
          <a:ln>
            <a:solidFill>
              <a:schemeClr val="accent2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슬라이드 번호 개체 틀 22">
            <a:extLst>
              <a:ext uri="{FF2B5EF4-FFF2-40B4-BE49-F238E27FC236}">
                <a16:creationId xmlns:a16="http://schemas.microsoft.com/office/drawing/2014/main" id="{AEBE0529-3A35-D0F1-7160-1AEF7C6810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926094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14541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K-</a:t>
            </a:r>
            <a:r>
              <a:rPr lang="ko-KR" altLang="en-US" sz="2000" dirty="0">
                <a:latin typeface="+mj-ea"/>
                <a:ea typeface="+mj-ea"/>
              </a:rPr>
              <a:t>평균 군집화의 문제점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평균 군집화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73027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평균 군집화 알고리즘은 다음 상황에서는 데이터 분류가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원하는 결과와 다르게 발생할 수 있음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평균 군집화 알고리즘의 성능은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K</a:t>
            </a:r>
            <a:r>
              <a:rPr lang="ko-KR" altLang="en-US" sz="1600" dirty="0">
                <a:latin typeface="+mn-ea"/>
              </a:rPr>
              <a:t>값에 따라 달라짐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적절한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K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값을 찾는 것이 중요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DADFA05-4D13-7B2A-EA0A-89A49004AE71}"/>
              </a:ext>
            </a:extLst>
          </p:cNvPr>
          <p:cNvGrpSpPr/>
          <p:nvPr/>
        </p:nvGrpSpPr>
        <p:grpSpPr>
          <a:xfrm>
            <a:off x="368581" y="2474250"/>
            <a:ext cx="5453735" cy="1706386"/>
            <a:chOff x="315241" y="2309354"/>
            <a:chExt cx="5018759" cy="1706386"/>
          </a:xfrm>
        </p:grpSpPr>
        <p:grpSp>
          <p:nvGrpSpPr>
            <p:cNvPr id="8" name="그룹 7">
              <a:extLst>
                <a:ext uri="{FF2B5EF4-FFF2-40B4-BE49-F238E27FC236}">
                  <a16:creationId xmlns:a16="http://schemas.microsoft.com/office/drawing/2014/main" id="{F2359229-DCB5-5944-4000-F3394BCC07D3}"/>
                </a:ext>
              </a:extLst>
            </p:cNvPr>
            <p:cNvGrpSpPr/>
            <p:nvPr/>
          </p:nvGrpSpPr>
          <p:grpSpPr>
            <a:xfrm>
              <a:off x="315241" y="2440159"/>
              <a:ext cx="5018759" cy="1575581"/>
              <a:chOff x="231420" y="2563177"/>
              <a:chExt cx="8631593" cy="2324683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EF107F00-3C56-20AD-4EDA-1C34E4EB824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6465" b="5035"/>
              <a:stretch/>
            </p:blipFill>
            <p:spPr>
              <a:xfrm>
                <a:off x="231420" y="2563177"/>
                <a:ext cx="5773140" cy="2324683"/>
              </a:xfrm>
              <a:prstGeom prst="rect">
                <a:avLst/>
              </a:prstGeom>
            </p:spPr>
          </p:pic>
          <p:pic>
            <p:nvPicPr>
              <p:cNvPr id="7" name="그림 6">
                <a:extLst>
                  <a:ext uri="{FF2B5EF4-FFF2-40B4-BE49-F238E27FC236}">
                    <a16:creationId xmlns:a16="http://schemas.microsoft.com/office/drawing/2014/main" id="{60B67858-8D04-4B0E-BED6-2E64F07B8F0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t="5465" r="9853" b="8024"/>
              <a:stretch/>
            </p:blipFill>
            <p:spPr>
              <a:xfrm>
                <a:off x="6004560" y="2563177"/>
                <a:ext cx="2858453" cy="2324683"/>
              </a:xfrm>
              <a:prstGeom prst="rect">
                <a:avLst/>
              </a:prstGeom>
            </p:spPr>
          </p:pic>
        </p:grp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E26DC409-0994-F03C-32B9-2AE298ED6661}"/>
                </a:ext>
              </a:extLst>
            </p:cNvPr>
            <p:cNvSpPr txBox="1"/>
            <p:nvPr/>
          </p:nvSpPr>
          <p:spPr>
            <a:xfrm>
              <a:off x="492380" y="2309354"/>
              <a:ext cx="145264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데이터가 비선형일때</a:t>
              </a:r>
            </a:p>
          </p:txBody>
        </p:sp>
      </p:grp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EEF2D75A-D41C-0985-DEA2-4B3935D5F777}"/>
              </a:ext>
            </a:extLst>
          </p:cNvPr>
          <p:cNvGrpSpPr/>
          <p:nvPr/>
        </p:nvGrpSpPr>
        <p:grpSpPr>
          <a:xfrm>
            <a:off x="651717" y="4311441"/>
            <a:ext cx="5170599" cy="2142103"/>
            <a:chOff x="492380" y="4146545"/>
            <a:chExt cx="4837333" cy="2142103"/>
          </a:xfrm>
        </p:grpSpPr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A9819D2A-2067-C093-272A-EE735D25D71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492380" y="4339353"/>
              <a:ext cx="4837333" cy="1949295"/>
            </a:xfrm>
            <a:prstGeom prst="rect">
              <a:avLst/>
            </a:prstGeom>
          </p:spPr>
        </p:pic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01086221-399B-2607-590D-626B8A5CF7EC}"/>
                </a:ext>
              </a:extLst>
            </p:cNvPr>
            <p:cNvSpPr txBox="1"/>
            <p:nvPr/>
          </p:nvSpPr>
          <p:spPr>
            <a:xfrm>
              <a:off x="492380" y="4146545"/>
              <a:ext cx="1593706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/>
                <a:t>군집의 크기가 다를 때</a:t>
              </a: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F509CC9F-A702-1386-D615-834C3CAFDBD7}"/>
              </a:ext>
            </a:extLst>
          </p:cNvPr>
          <p:cNvGrpSpPr/>
          <p:nvPr/>
        </p:nvGrpSpPr>
        <p:grpSpPr>
          <a:xfrm>
            <a:off x="6065770" y="3040902"/>
            <a:ext cx="5285467" cy="2279468"/>
            <a:chOff x="6063941" y="4178290"/>
            <a:chExt cx="4940920" cy="2160767"/>
          </a:xfrm>
        </p:grpSpPr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9AF35542-0911-48EB-4B6B-66FD1F136FF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6063941" y="4341622"/>
              <a:ext cx="4940920" cy="1997435"/>
            </a:xfrm>
            <a:prstGeom prst="rect">
              <a:avLst/>
            </a:prstGeom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ED26D1E-C09B-3CDA-9E59-DB362DD75BC7}"/>
                </a:ext>
              </a:extLst>
            </p:cNvPr>
            <p:cNvSpPr txBox="1"/>
            <p:nvPr/>
          </p:nvSpPr>
          <p:spPr>
            <a:xfrm>
              <a:off x="6110339" y="4178290"/>
              <a:ext cx="2424062" cy="2616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100" dirty="0">
                  <a:latin typeface="+mn-ea"/>
                </a:rPr>
                <a:t>군집마다 밀집도</a:t>
              </a:r>
              <a:r>
                <a:rPr lang="en-US" altLang="ko-KR" sz="1100" dirty="0">
                  <a:latin typeface="+mn-ea"/>
                </a:rPr>
                <a:t>(density)</a:t>
              </a:r>
              <a:r>
                <a:rPr lang="ko-KR" altLang="en-US" sz="1100" dirty="0">
                  <a:latin typeface="+mn-ea"/>
                </a:rPr>
                <a:t>가 다를 때</a:t>
              </a:r>
            </a:p>
          </p:txBody>
        </p:sp>
      </p:grpSp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2C2AA90E-50E7-3463-5ABF-BFCB25B512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521402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10826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K-</a:t>
            </a:r>
            <a:r>
              <a:rPr lang="ko-KR" altLang="en-US" sz="2000" dirty="0">
                <a:latin typeface="+mj-ea"/>
                <a:ea typeface="+mj-ea"/>
              </a:rPr>
              <a:t>평균 군집화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평균 군집화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323999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평균 군집화 목표와 분석절차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F0AFDC1F-7730-8B9A-8C0B-4953B8DFFAB3}"/>
              </a:ext>
            </a:extLst>
          </p:cNvPr>
          <p:cNvGrpSpPr/>
          <p:nvPr/>
        </p:nvGrpSpPr>
        <p:grpSpPr>
          <a:xfrm>
            <a:off x="536473" y="2129773"/>
            <a:ext cx="5615940" cy="1752600"/>
            <a:chOff x="861060" y="2362200"/>
            <a:chExt cx="5615940" cy="1752600"/>
          </a:xfrm>
        </p:grpSpPr>
        <p:sp>
          <p:nvSpPr>
            <p:cNvPr id="25" name="직사각형 24">
              <a:extLst>
                <a:ext uri="{FF2B5EF4-FFF2-40B4-BE49-F238E27FC236}">
                  <a16:creationId xmlns:a16="http://schemas.microsoft.com/office/drawing/2014/main" id="{7A4E4F98-4537-7025-633F-8FB2F3AF8EF6}"/>
                </a:ext>
              </a:extLst>
            </p:cNvPr>
            <p:cNvSpPr/>
            <p:nvPr/>
          </p:nvSpPr>
          <p:spPr>
            <a:xfrm>
              <a:off x="861060" y="2948940"/>
              <a:ext cx="5615940" cy="1165860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96EFA155-54BB-FE38-6492-9DDCF35105F2}"/>
                </a:ext>
              </a:extLst>
            </p:cNvPr>
            <p:cNvSpPr/>
            <p:nvPr/>
          </p:nvSpPr>
          <p:spPr>
            <a:xfrm>
              <a:off x="861060" y="2362200"/>
              <a:ext cx="5615940" cy="467006"/>
            </a:xfrm>
            <a:prstGeom prst="roundRect">
              <a:avLst/>
            </a:prstGeom>
            <a:solidFill>
              <a:schemeClr val="accent4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적정한 </a:t>
              </a:r>
              <a:r>
                <a:rPr lang="en-US" altLang="ko-KR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K</a:t>
              </a:r>
              <a:r>
                <a:rPr lang="ko-KR" altLang="en-US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</a:rPr>
                <a:t>값에 대한 예측</a:t>
              </a:r>
            </a:p>
          </p:txBody>
        </p:sp>
        <p:sp>
          <p:nvSpPr>
            <p:cNvPr id="4" name="사각형: 둥근 모서리 3">
              <a:extLst>
                <a:ext uri="{FF2B5EF4-FFF2-40B4-BE49-F238E27FC236}">
                  <a16:creationId xmlns:a16="http://schemas.microsoft.com/office/drawing/2014/main" id="{B9234962-34C6-808C-7E05-1D1DBB4CCD20}"/>
                </a:ext>
              </a:extLst>
            </p:cNvPr>
            <p:cNvSpPr/>
            <p:nvPr/>
          </p:nvSpPr>
          <p:spPr>
            <a:xfrm>
              <a:off x="925830" y="3038385"/>
              <a:ext cx="1440180" cy="3657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라이브러리호출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B2139873-32ED-BEAB-CC54-9D60C76689D6}"/>
                </a:ext>
              </a:extLst>
            </p:cNvPr>
            <p:cNvSpPr/>
            <p:nvPr/>
          </p:nvSpPr>
          <p:spPr>
            <a:xfrm>
              <a:off x="2560320" y="3038385"/>
              <a:ext cx="1371600" cy="3657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데이터셋 로딩</a:t>
              </a: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DB1880D-B408-EF90-092C-A547D33E0F76}"/>
                </a:ext>
              </a:extLst>
            </p:cNvPr>
            <p:cNvSpPr/>
            <p:nvPr/>
          </p:nvSpPr>
          <p:spPr>
            <a:xfrm>
              <a:off x="4091940" y="3036390"/>
              <a:ext cx="2286000" cy="3657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훈련과 검증데이터셋 분리</a:t>
              </a:r>
            </a:p>
          </p:txBody>
        </p:sp>
        <p:cxnSp>
          <p:nvCxnSpPr>
            <p:cNvPr id="9" name="직선 화살표 연결선 8">
              <a:extLst>
                <a:ext uri="{FF2B5EF4-FFF2-40B4-BE49-F238E27FC236}">
                  <a16:creationId xmlns:a16="http://schemas.microsoft.com/office/drawing/2014/main" id="{63D9C5BD-9726-EFE3-8493-BFDD33E65C15}"/>
                </a:ext>
              </a:extLst>
            </p:cNvPr>
            <p:cNvCxnSpPr>
              <a:stCxn id="4" idx="3"/>
              <a:endCxn id="6" idx="1"/>
            </p:cNvCxnSpPr>
            <p:nvPr/>
          </p:nvCxnSpPr>
          <p:spPr>
            <a:xfrm>
              <a:off x="2366010" y="3221265"/>
              <a:ext cx="19431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2" name="직선 화살표 연결선 11">
              <a:extLst>
                <a:ext uri="{FF2B5EF4-FFF2-40B4-BE49-F238E27FC236}">
                  <a16:creationId xmlns:a16="http://schemas.microsoft.com/office/drawing/2014/main" id="{53CA783A-7BF7-8D83-3707-DB06FC3C8453}"/>
                </a:ext>
              </a:extLst>
            </p:cNvPr>
            <p:cNvCxnSpPr>
              <a:stCxn id="6" idx="3"/>
              <a:endCxn id="7" idx="1"/>
            </p:cNvCxnSpPr>
            <p:nvPr/>
          </p:nvCxnSpPr>
          <p:spPr>
            <a:xfrm flipV="1">
              <a:off x="3931920" y="3219270"/>
              <a:ext cx="160020" cy="199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052F0D7B-325F-3329-DF8D-74AF85985BA4}"/>
                </a:ext>
              </a:extLst>
            </p:cNvPr>
            <p:cNvSpPr/>
            <p:nvPr/>
          </p:nvSpPr>
          <p:spPr>
            <a:xfrm>
              <a:off x="925830" y="3668659"/>
              <a:ext cx="2301240" cy="3657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400" dirty="0">
                  <a:solidFill>
                    <a:schemeClr val="tx1"/>
                  </a:solidFill>
                </a:rPr>
                <a:t>모델 생성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7EC2BADC-C096-346C-39CB-00BBCFB028B8}"/>
                </a:ext>
              </a:extLst>
            </p:cNvPr>
            <p:cNvSpPr/>
            <p:nvPr/>
          </p:nvSpPr>
          <p:spPr>
            <a:xfrm>
              <a:off x="3566160" y="3672098"/>
              <a:ext cx="2811780" cy="365760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>
                  <a:solidFill>
                    <a:schemeClr val="tx1"/>
                  </a:solidFill>
                </a:rPr>
                <a:t>K </a:t>
              </a:r>
              <a:r>
                <a:rPr lang="ko-KR" altLang="en-US" sz="1400" dirty="0">
                  <a:solidFill>
                    <a:schemeClr val="tx1"/>
                  </a:solidFill>
                </a:rPr>
                <a:t>값 예측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22" name="연결선: 꺾임 21">
              <a:extLst>
                <a:ext uri="{FF2B5EF4-FFF2-40B4-BE49-F238E27FC236}">
                  <a16:creationId xmlns:a16="http://schemas.microsoft.com/office/drawing/2014/main" id="{09A4CE0F-1375-7865-C250-54281DDA3A5B}"/>
                </a:ext>
              </a:extLst>
            </p:cNvPr>
            <p:cNvCxnSpPr>
              <a:stCxn id="7" idx="2"/>
              <a:endCxn id="19" idx="0"/>
            </p:cNvCxnSpPr>
            <p:nvPr/>
          </p:nvCxnSpPr>
          <p:spPr>
            <a:xfrm rot="5400000">
              <a:off x="3522441" y="1956159"/>
              <a:ext cx="266509" cy="3158490"/>
            </a:xfrm>
            <a:prstGeom prst="bentConnector3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C91B82CC-D0F4-A2FD-C981-1105EBAD2E86}"/>
                </a:ext>
              </a:extLst>
            </p:cNvPr>
            <p:cNvCxnSpPr>
              <a:stCxn id="19" idx="3"/>
              <a:endCxn id="20" idx="1"/>
            </p:cNvCxnSpPr>
            <p:nvPr/>
          </p:nvCxnSpPr>
          <p:spPr>
            <a:xfrm>
              <a:off x="3227070" y="3851539"/>
              <a:ext cx="339090" cy="3439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</p:grpSp>
      <p:pic>
        <p:nvPicPr>
          <p:cNvPr id="30" name="그림 29">
            <a:extLst>
              <a:ext uri="{FF2B5EF4-FFF2-40B4-BE49-F238E27FC236}">
                <a16:creationId xmlns:a16="http://schemas.microsoft.com/office/drawing/2014/main" id="{427D91CF-3AB8-7855-4B32-4E976193D0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6473" y="4650126"/>
            <a:ext cx="4521580" cy="1046538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E4791C4E-2725-D54D-8896-1CFDDAC41D71}"/>
              </a:ext>
            </a:extLst>
          </p:cNvPr>
          <p:cNvSpPr txBox="1"/>
          <p:nvPr/>
        </p:nvSpPr>
        <p:spPr>
          <a:xfrm>
            <a:off x="492380" y="4154698"/>
            <a:ext cx="1938351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라이브러리 호출</a:t>
            </a:r>
            <a:endParaRPr lang="en-US" altLang="ko-KR" sz="1600" dirty="0">
              <a:latin typeface="+mn-ea"/>
            </a:endParaRPr>
          </a:p>
        </p:txBody>
      </p:sp>
      <p:sp>
        <p:nvSpPr>
          <p:cNvPr id="32" name="슬라이드 번호 개체 틀 31">
            <a:extLst>
              <a:ext uri="{FF2B5EF4-FFF2-40B4-BE49-F238E27FC236}">
                <a16:creationId xmlns:a16="http://schemas.microsoft.com/office/drawing/2014/main" id="{7DAC3640-01F0-8FFD-5B5F-43438AAD449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8120010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평균 군집화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88784" y="826495"/>
            <a:ext cx="1600118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 로딩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9D8772-F4CA-66C6-C03A-087E99D5E99E}"/>
              </a:ext>
            </a:extLst>
          </p:cNvPr>
          <p:cNvSpPr txBox="1"/>
          <p:nvPr/>
        </p:nvSpPr>
        <p:spPr>
          <a:xfrm>
            <a:off x="488782" y="3049060"/>
            <a:ext cx="553388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 형태에 따라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연속형 데이터</a:t>
            </a:r>
            <a:r>
              <a:rPr lang="ko-KR" altLang="en-US" sz="1600" dirty="0">
                <a:latin typeface="+mn-ea"/>
              </a:rPr>
              <a:t>와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명목형 데이터</a:t>
            </a:r>
            <a:r>
              <a:rPr lang="ko-KR" altLang="en-US" sz="1600" dirty="0">
                <a:latin typeface="+mn-ea"/>
              </a:rPr>
              <a:t>로 분류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5BD403D-C72E-19B9-6D95-6147736CB2B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7887"/>
          <a:stretch/>
        </p:blipFill>
        <p:spPr>
          <a:xfrm>
            <a:off x="488784" y="1268883"/>
            <a:ext cx="4624393" cy="46943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3C1DB2-2C24-9753-2E77-A01F2FE867F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88783" y="1777195"/>
            <a:ext cx="4624393" cy="1195362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AD981463-1161-6B2B-FDC9-068E27616DB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8782" y="3497115"/>
            <a:ext cx="6628297" cy="1488287"/>
          </a:xfrm>
          <a:prstGeom prst="rect">
            <a:avLst/>
          </a:prstGeom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168F12FB-231A-E54F-4AA8-76B8E8B792E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8782" y="5025756"/>
            <a:ext cx="6628297" cy="1182856"/>
          </a:xfrm>
          <a:prstGeom prst="rect">
            <a:avLst/>
          </a:prstGeom>
        </p:spPr>
      </p:pic>
      <p:sp>
        <p:nvSpPr>
          <p:cNvPr id="21" name="슬라이드 번호 개체 틀 20">
            <a:extLst>
              <a:ext uri="{FF2B5EF4-FFF2-40B4-BE49-F238E27FC236}">
                <a16:creationId xmlns:a16="http://schemas.microsoft.com/office/drawing/2014/main" id="{F6FB27D1-BDBA-0100-AFA3-783209ABA9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7176312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  <a:ea typeface="+mj-ea"/>
              </a:rPr>
              <a:t>1. K-</a:t>
            </a:r>
            <a:r>
              <a:rPr lang="ko-KR" altLang="en-US" sz="3200">
                <a:latin typeface="+mj-ea"/>
                <a:ea typeface="+mj-ea"/>
              </a:rPr>
              <a:t>평균 군집화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08559" y="1171542"/>
            <a:ext cx="8353569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연속형 데이터의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모든 특성에 동일한 중요성을 부여하기 위해 스케일링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(</a:t>
            </a:r>
            <a:r>
              <a:rPr lang="ko-KR" altLang="en-US" sz="1600" dirty="0" err="1">
                <a:solidFill>
                  <a:schemeClr val="accent2"/>
                </a:solidFill>
                <a:latin typeface="+mn-ea"/>
              </a:rPr>
              <a:t>전처리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를 적용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이는 데이터 범위가 다르기 때문에 범위에 따라 중요도가 달라질 수 있는 것을 방지하기 위함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일정한 범위를 유지하도록 </a:t>
            </a:r>
            <a:r>
              <a:rPr lang="ko-KR" altLang="en-US" sz="1600" dirty="0" err="1">
                <a:solidFill>
                  <a:schemeClr val="accent2"/>
                </a:solidFill>
                <a:latin typeface="+mn-ea"/>
              </a:rPr>
              <a:t>사이킷런의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 </a:t>
            </a:r>
            <a:r>
              <a:rPr lang="en-US" altLang="ko-KR" sz="1600" dirty="0" err="1">
                <a:solidFill>
                  <a:schemeClr val="accent2"/>
                </a:solidFill>
                <a:latin typeface="+mn-ea"/>
              </a:rPr>
              <a:t>MinMaxScaler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()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메서드</a:t>
            </a:r>
            <a:r>
              <a:rPr lang="ko-KR" altLang="en-US" sz="1600" dirty="0">
                <a:latin typeface="+mn-ea"/>
              </a:rPr>
              <a:t>를 사용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34F42E7D-21A7-875F-B027-DCE3C4A5A62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82441"/>
          <a:stretch/>
        </p:blipFill>
        <p:spPr>
          <a:xfrm>
            <a:off x="842899" y="2585656"/>
            <a:ext cx="5845899" cy="7337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675F085E-D0D9-B1A7-2200-46CE2047B6ED}"/>
              </a:ext>
            </a:extLst>
          </p:cNvPr>
          <p:cNvSpPr txBox="1"/>
          <p:nvPr/>
        </p:nvSpPr>
        <p:spPr>
          <a:xfrm>
            <a:off x="408559" y="3905487"/>
            <a:ext cx="542808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데이터에 대한 전처리가 완료되었음 적당한 </a:t>
            </a:r>
            <a:r>
              <a:rPr lang="en-US" altLang="ko-KR" sz="1600" dirty="0">
                <a:latin typeface="+mn-ea"/>
              </a:rPr>
              <a:t>K</a:t>
            </a:r>
            <a:r>
              <a:rPr lang="ko-KR" altLang="en-US" sz="1600" dirty="0">
                <a:latin typeface="+mn-ea"/>
              </a:rPr>
              <a:t>값을 알아봄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4EEA6F59-7D77-7A3A-DBA8-0E9AFC390D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83833642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  <a:ea typeface="+mj-ea"/>
              </a:rPr>
              <a:t>1. K-</a:t>
            </a:r>
            <a:r>
              <a:rPr lang="ko-KR" altLang="en-US" sz="3200">
                <a:latin typeface="+mj-ea"/>
                <a:ea typeface="+mj-ea"/>
              </a:rPr>
              <a:t>평균 군집화</a:t>
            </a:r>
            <a:endParaRPr lang="ko-KR" altLang="en-US" sz="3200" dirty="0">
              <a:latin typeface="+mj-ea"/>
              <a:ea typeface="+mj-ea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832799"/>
            <a:ext cx="897393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거리 제곱의 합은 </a:t>
            </a:r>
            <a:r>
              <a:rPr lang="en-US" altLang="ko-KR" sz="1600" dirty="0">
                <a:latin typeface="+mn-ea"/>
              </a:rPr>
              <a:t>x, y </a:t>
            </a:r>
            <a:r>
              <a:rPr lang="ko-KR" altLang="en-US" sz="1600" dirty="0">
                <a:latin typeface="+mn-ea"/>
              </a:rPr>
              <a:t>두 데이터의 차를 구해서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제곱한 값을 모두 더한 후 유사성을 측정하는데 사용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가장 가까운 클러스터 중심까지 거리를 제곱한 값의 합을 구할 때 사용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F69892F9-9774-CB92-2110-8F434D378BC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3719"/>
          <a:stretch/>
        </p:blipFill>
        <p:spPr>
          <a:xfrm>
            <a:off x="1124840" y="3344757"/>
            <a:ext cx="5191493" cy="2830662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F4C6497D-C6C9-E894-F537-F192F978FE9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4735" y="1628273"/>
            <a:ext cx="4286250" cy="73818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52EC0CB-2C97-8501-8720-38BF653827BB}"/>
              </a:ext>
            </a:extLst>
          </p:cNvPr>
          <p:cNvSpPr txBox="1"/>
          <p:nvPr/>
        </p:nvSpPr>
        <p:spPr>
          <a:xfrm>
            <a:off x="492380" y="2420388"/>
            <a:ext cx="8329524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가 증가하면 거리 제곱의 합이 </a:t>
            </a:r>
            <a:r>
              <a:rPr lang="en-US" altLang="ko-KR" sz="1600" dirty="0">
                <a:latin typeface="+mn-ea"/>
              </a:rPr>
              <a:t>0</a:t>
            </a:r>
            <a:r>
              <a:rPr lang="ko-KR" altLang="en-US" sz="1600" dirty="0">
                <a:latin typeface="+mn-ea"/>
              </a:rPr>
              <a:t>이 되는 경향이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</a:t>
            </a:r>
            <a:r>
              <a:rPr lang="ko-KR" altLang="en-US" sz="1600" dirty="0">
                <a:latin typeface="+mn-ea"/>
              </a:rPr>
              <a:t>를 최대값 </a:t>
            </a:r>
            <a:r>
              <a:rPr lang="en-US" altLang="ko-KR" sz="1600" dirty="0">
                <a:latin typeface="+mn-ea"/>
              </a:rPr>
              <a:t>n</a:t>
            </a:r>
            <a:r>
              <a:rPr lang="ko-KR" altLang="en-US" sz="1600" dirty="0">
                <a:latin typeface="+mn-ea"/>
              </a:rPr>
              <a:t>으로 설정하면 각 샘플이 자체 클러스터를 형성하여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거리 제곱합이 </a:t>
            </a:r>
            <a:r>
              <a:rPr lang="en-US" altLang="ko-KR" sz="1600" dirty="0">
                <a:solidFill>
                  <a:schemeClr val="accent2"/>
                </a:solidFill>
                <a:latin typeface="+mn-ea"/>
              </a:rPr>
              <a:t>0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과 </a:t>
            </a:r>
            <a:r>
              <a:rPr lang="ko-KR" altLang="en-US" sz="1600" dirty="0" err="1">
                <a:solidFill>
                  <a:schemeClr val="accent2"/>
                </a:solidFill>
                <a:latin typeface="+mn-ea"/>
              </a:rPr>
              <a:t>같아짐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14A53A5-9D7C-4A4F-9072-D61E80F090F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46532" y="3361332"/>
            <a:ext cx="3531525" cy="2814087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7F7D466B-B0FA-BA34-0204-1FC5B0330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5011803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66771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밀도 기반 군집 분석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409118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밀도 기반 군집 분석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72226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밀도 기반 군집 분석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DBSCAN</a:t>
            </a:r>
            <a:r>
              <a:rPr lang="ko-KR" altLang="en-US" sz="1600" dirty="0">
                <a:latin typeface="+mn-ea"/>
              </a:rPr>
              <a:t>은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일정 밀도 이상을 가진 데이터를 기준으로 군집을 형성하는 방법임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</p:txBody>
      </p:sp>
      <p:grpSp>
        <p:nvGrpSpPr>
          <p:cNvPr id="57" name="그룹 56">
            <a:extLst>
              <a:ext uri="{FF2B5EF4-FFF2-40B4-BE49-F238E27FC236}">
                <a16:creationId xmlns:a16="http://schemas.microsoft.com/office/drawing/2014/main" id="{13A68923-43E5-F087-B601-6C84040C9928}"/>
              </a:ext>
            </a:extLst>
          </p:cNvPr>
          <p:cNvGrpSpPr/>
          <p:nvPr/>
        </p:nvGrpSpPr>
        <p:grpSpPr>
          <a:xfrm>
            <a:off x="1643016" y="2117060"/>
            <a:ext cx="3258711" cy="2462705"/>
            <a:chOff x="1423810" y="2712539"/>
            <a:chExt cx="3258711" cy="2462705"/>
          </a:xfrm>
        </p:grpSpPr>
        <p:sp>
          <p:nvSpPr>
            <p:cNvPr id="2" name="별: 꼭짓점 5개 1">
              <a:extLst>
                <a:ext uri="{FF2B5EF4-FFF2-40B4-BE49-F238E27FC236}">
                  <a16:creationId xmlns:a16="http://schemas.microsoft.com/office/drawing/2014/main" id="{90624DAC-F39C-2A91-1F7E-27FE52707C5C}"/>
                </a:ext>
              </a:extLst>
            </p:cNvPr>
            <p:cNvSpPr/>
            <p:nvPr/>
          </p:nvSpPr>
          <p:spPr>
            <a:xfrm>
              <a:off x="1987754" y="4256949"/>
              <a:ext cx="180000" cy="1800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" name="별: 꼭짓점 5개 3">
              <a:extLst>
                <a:ext uri="{FF2B5EF4-FFF2-40B4-BE49-F238E27FC236}">
                  <a16:creationId xmlns:a16="http://schemas.microsoft.com/office/drawing/2014/main" id="{816B1B7D-39FC-2892-3D8D-DB450766CAD5}"/>
                </a:ext>
              </a:extLst>
            </p:cNvPr>
            <p:cNvSpPr/>
            <p:nvPr/>
          </p:nvSpPr>
          <p:spPr>
            <a:xfrm>
              <a:off x="2066569" y="4697648"/>
              <a:ext cx="180000" cy="1800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별: 꼭짓점 5개 5">
              <a:extLst>
                <a:ext uri="{FF2B5EF4-FFF2-40B4-BE49-F238E27FC236}">
                  <a16:creationId xmlns:a16="http://schemas.microsoft.com/office/drawing/2014/main" id="{E0E02DB1-0A2E-D1D0-2BC4-9AF111B4987A}"/>
                </a:ext>
              </a:extLst>
            </p:cNvPr>
            <p:cNvSpPr/>
            <p:nvPr/>
          </p:nvSpPr>
          <p:spPr>
            <a:xfrm>
              <a:off x="2127167" y="4486362"/>
              <a:ext cx="180000" cy="1800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별: 꼭짓점 5개 6">
              <a:extLst>
                <a:ext uri="{FF2B5EF4-FFF2-40B4-BE49-F238E27FC236}">
                  <a16:creationId xmlns:a16="http://schemas.microsoft.com/office/drawing/2014/main" id="{68E37FEE-4BFE-A70B-32D9-6EBC9CB33DAE}"/>
                </a:ext>
              </a:extLst>
            </p:cNvPr>
            <p:cNvSpPr/>
            <p:nvPr/>
          </p:nvSpPr>
          <p:spPr>
            <a:xfrm>
              <a:off x="2272896" y="4275076"/>
              <a:ext cx="180000" cy="1800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8" name="별: 꼭짓점 5개 7">
              <a:extLst>
                <a:ext uri="{FF2B5EF4-FFF2-40B4-BE49-F238E27FC236}">
                  <a16:creationId xmlns:a16="http://schemas.microsoft.com/office/drawing/2014/main" id="{B6266DDF-402C-57C5-7232-4C0F8D2385BF}"/>
                </a:ext>
              </a:extLst>
            </p:cNvPr>
            <p:cNvSpPr/>
            <p:nvPr/>
          </p:nvSpPr>
          <p:spPr>
            <a:xfrm>
              <a:off x="1911960" y="4486362"/>
              <a:ext cx="180000" cy="1800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별: 꼭짓점 5개 8">
              <a:extLst>
                <a:ext uri="{FF2B5EF4-FFF2-40B4-BE49-F238E27FC236}">
                  <a16:creationId xmlns:a16="http://schemas.microsoft.com/office/drawing/2014/main" id="{F85D753E-CADC-306F-D8B7-B52F68F005F8}"/>
                </a:ext>
              </a:extLst>
            </p:cNvPr>
            <p:cNvSpPr/>
            <p:nvPr/>
          </p:nvSpPr>
          <p:spPr>
            <a:xfrm>
              <a:off x="1623409" y="4887860"/>
              <a:ext cx="180000" cy="1800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0" name="별: 꼭짓점 5개 9">
              <a:extLst>
                <a:ext uri="{FF2B5EF4-FFF2-40B4-BE49-F238E27FC236}">
                  <a16:creationId xmlns:a16="http://schemas.microsoft.com/office/drawing/2014/main" id="{4651F6AF-A18F-70DF-23A1-7192A8D087FF}"/>
                </a:ext>
              </a:extLst>
            </p:cNvPr>
            <p:cNvSpPr/>
            <p:nvPr/>
          </p:nvSpPr>
          <p:spPr>
            <a:xfrm>
              <a:off x="2713461" y="4048137"/>
              <a:ext cx="180000" cy="180000"/>
            </a:xfrm>
            <a:prstGeom prst="star5">
              <a:avLst/>
            </a:prstGeom>
            <a:solidFill>
              <a:schemeClr val="accent6"/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FB10BBA0-5CFA-7AD1-421D-40E152066BAE}"/>
                </a:ext>
              </a:extLst>
            </p:cNvPr>
            <p:cNvSpPr/>
            <p:nvPr/>
          </p:nvSpPr>
          <p:spPr>
            <a:xfrm>
              <a:off x="3214138" y="4270126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6CAEA84D-1D3F-F0C6-602E-5FBBDF572C96}"/>
                </a:ext>
              </a:extLst>
            </p:cNvPr>
            <p:cNvSpPr/>
            <p:nvPr/>
          </p:nvSpPr>
          <p:spPr>
            <a:xfrm>
              <a:off x="2899138" y="4382022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FED98D82-FB39-242F-98F8-475AFC805021}"/>
                </a:ext>
              </a:extLst>
            </p:cNvPr>
            <p:cNvSpPr/>
            <p:nvPr/>
          </p:nvSpPr>
          <p:spPr>
            <a:xfrm>
              <a:off x="3124138" y="4469307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5547F317-6579-19E9-42FF-B465D3294E99}"/>
                </a:ext>
              </a:extLst>
            </p:cNvPr>
            <p:cNvSpPr/>
            <p:nvPr/>
          </p:nvSpPr>
          <p:spPr>
            <a:xfrm>
              <a:off x="3409280" y="4431999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1B0382B6-0F05-6436-3A88-06025C0CE2EC}"/>
                </a:ext>
              </a:extLst>
            </p:cNvPr>
            <p:cNvSpPr/>
            <p:nvPr/>
          </p:nvSpPr>
          <p:spPr>
            <a:xfrm>
              <a:off x="2932018" y="4641808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1E3ECC0E-24C5-0600-A250-4485D8D8A49C}"/>
                </a:ext>
              </a:extLst>
            </p:cNvPr>
            <p:cNvSpPr/>
            <p:nvPr/>
          </p:nvSpPr>
          <p:spPr>
            <a:xfrm>
              <a:off x="3317164" y="4649307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곱하기 기호 20">
              <a:extLst>
                <a:ext uri="{FF2B5EF4-FFF2-40B4-BE49-F238E27FC236}">
                  <a16:creationId xmlns:a16="http://schemas.microsoft.com/office/drawing/2014/main" id="{65A3177C-748E-1958-11DE-15B3AC615547}"/>
                </a:ext>
              </a:extLst>
            </p:cNvPr>
            <p:cNvSpPr/>
            <p:nvPr/>
          </p:nvSpPr>
          <p:spPr>
            <a:xfrm>
              <a:off x="1718333" y="3407343"/>
              <a:ext cx="275912" cy="277358"/>
            </a:xfrm>
            <a:prstGeom prst="mathMultiply">
              <a:avLst>
                <a:gd name="adj1" fmla="val 804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곱하기 기호 21">
              <a:extLst>
                <a:ext uri="{FF2B5EF4-FFF2-40B4-BE49-F238E27FC236}">
                  <a16:creationId xmlns:a16="http://schemas.microsoft.com/office/drawing/2014/main" id="{90311362-5A26-4E2F-BCD7-739DB216AFE5}"/>
                </a:ext>
              </a:extLst>
            </p:cNvPr>
            <p:cNvSpPr/>
            <p:nvPr/>
          </p:nvSpPr>
          <p:spPr>
            <a:xfrm>
              <a:off x="1912444" y="3443628"/>
              <a:ext cx="275912" cy="277358"/>
            </a:xfrm>
            <a:prstGeom prst="mathMultiply">
              <a:avLst>
                <a:gd name="adj1" fmla="val 804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곱하기 기호 22">
              <a:extLst>
                <a:ext uri="{FF2B5EF4-FFF2-40B4-BE49-F238E27FC236}">
                  <a16:creationId xmlns:a16="http://schemas.microsoft.com/office/drawing/2014/main" id="{B64A79B8-A7AB-C942-3AE7-792279CF772B}"/>
                </a:ext>
              </a:extLst>
            </p:cNvPr>
            <p:cNvSpPr/>
            <p:nvPr/>
          </p:nvSpPr>
          <p:spPr>
            <a:xfrm>
              <a:off x="2039301" y="3537371"/>
              <a:ext cx="275912" cy="277358"/>
            </a:xfrm>
            <a:prstGeom prst="mathMultiply">
              <a:avLst>
                <a:gd name="adj1" fmla="val 804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곱하기 기호 23">
              <a:extLst>
                <a:ext uri="{FF2B5EF4-FFF2-40B4-BE49-F238E27FC236}">
                  <a16:creationId xmlns:a16="http://schemas.microsoft.com/office/drawing/2014/main" id="{58892258-2296-13D9-7BFB-EFDAA15E15FC}"/>
                </a:ext>
              </a:extLst>
            </p:cNvPr>
            <p:cNvSpPr/>
            <p:nvPr/>
          </p:nvSpPr>
          <p:spPr>
            <a:xfrm>
              <a:off x="1876832" y="3836178"/>
              <a:ext cx="275912" cy="277358"/>
            </a:xfrm>
            <a:prstGeom prst="mathMultiply">
              <a:avLst>
                <a:gd name="adj1" fmla="val 804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5" name="곱하기 기호 24">
              <a:extLst>
                <a:ext uri="{FF2B5EF4-FFF2-40B4-BE49-F238E27FC236}">
                  <a16:creationId xmlns:a16="http://schemas.microsoft.com/office/drawing/2014/main" id="{FF155863-1EF9-B632-F689-5C13FC292BEF}"/>
                </a:ext>
              </a:extLst>
            </p:cNvPr>
            <p:cNvSpPr/>
            <p:nvPr/>
          </p:nvSpPr>
          <p:spPr>
            <a:xfrm>
              <a:off x="1633000" y="3641914"/>
              <a:ext cx="275912" cy="277358"/>
            </a:xfrm>
            <a:prstGeom prst="mathMultiply">
              <a:avLst>
                <a:gd name="adj1" fmla="val 804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곱하기 기호 25">
              <a:extLst>
                <a:ext uri="{FF2B5EF4-FFF2-40B4-BE49-F238E27FC236}">
                  <a16:creationId xmlns:a16="http://schemas.microsoft.com/office/drawing/2014/main" id="{8BC78960-8D47-9933-AFB8-8BCCCB78C0D5}"/>
                </a:ext>
              </a:extLst>
            </p:cNvPr>
            <p:cNvSpPr/>
            <p:nvPr/>
          </p:nvSpPr>
          <p:spPr>
            <a:xfrm>
              <a:off x="2120423" y="3693868"/>
              <a:ext cx="275912" cy="277358"/>
            </a:xfrm>
            <a:prstGeom prst="mathMultiply">
              <a:avLst>
                <a:gd name="adj1" fmla="val 804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곱하기 기호 26">
              <a:extLst>
                <a:ext uri="{FF2B5EF4-FFF2-40B4-BE49-F238E27FC236}">
                  <a16:creationId xmlns:a16="http://schemas.microsoft.com/office/drawing/2014/main" id="{99A840A5-420C-93AD-A79E-53811F21D82C}"/>
                </a:ext>
              </a:extLst>
            </p:cNvPr>
            <p:cNvSpPr/>
            <p:nvPr/>
          </p:nvSpPr>
          <p:spPr>
            <a:xfrm>
              <a:off x="2239844" y="3343438"/>
              <a:ext cx="275912" cy="277358"/>
            </a:xfrm>
            <a:prstGeom prst="mathMultiply">
              <a:avLst>
                <a:gd name="adj1" fmla="val 804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곱하기 기호 27">
              <a:extLst>
                <a:ext uri="{FF2B5EF4-FFF2-40B4-BE49-F238E27FC236}">
                  <a16:creationId xmlns:a16="http://schemas.microsoft.com/office/drawing/2014/main" id="{4DE04774-EA59-CDFA-DCAB-4EFC878F1D3A}"/>
                </a:ext>
              </a:extLst>
            </p:cNvPr>
            <p:cNvSpPr/>
            <p:nvPr/>
          </p:nvSpPr>
          <p:spPr>
            <a:xfrm>
              <a:off x="3721308" y="4121411"/>
              <a:ext cx="275912" cy="277358"/>
            </a:xfrm>
            <a:prstGeom prst="mathMultiply">
              <a:avLst>
                <a:gd name="adj1" fmla="val 8047"/>
              </a:avLst>
            </a:prstGeom>
            <a:solidFill>
              <a:schemeClr val="bg1">
                <a:lumMod val="5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타원 28">
              <a:extLst>
                <a:ext uri="{FF2B5EF4-FFF2-40B4-BE49-F238E27FC236}">
                  <a16:creationId xmlns:a16="http://schemas.microsoft.com/office/drawing/2014/main" id="{12E10719-B353-7769-F4CA-33E3883C05B9}"/>
                </a:ext>
              </a:extLst>
            </p:cNvPr>
            <p:cNvSpPr/>
            <p:nvPr/>
          </p:nvSpPr>
          <p:spPr>
            <a:xfrm>
              <a:off x="4038710" y="4288253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" name="타원 29">
              <a:extLst>
                <a:ext uri="{FF2B5EF4-FFF2-40B4-BE49-F238E27FC236}">
                  <a16:creationId xmlns:a16="http://schemas.microsoft.com/office/drawing/2014/main" id="{619F359E-306C-C2CC-21BC-29EDD7D73920}"/>
                </a:ext>
              </a:extLst>
            </p:cNvPr>
            <p:cNvSpPr/>
            <p:nvPr/>
          </p:nvSpPr>
          <p:spPr>
            <a:xfrm>
              <a:off x="2786363" y="3328998"/>
              <a:ext cx="180000" cy="180000"/>
            </a:xfrm>
            <a:prstGeom prst="ellipse">
              <a:avLst/>
            </a:prstGeom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타원 30">
              <a:extLst>
                <a:ext uri="{FF2B5EF4-FFF2-40B4-BE49-F238E27FC236}">
                  <a16:creationId xmlns:a16="http://schemas.microsoft.com/office/drawing/2014/main" id="{70325560-A64F-78C5-F14D-12B36D0112D0}"/>
                </a:ext>
              </a:extLst>
            </p:cNvPr>
            <p:cNvSpPr/>
            <p:nvPr/>
          </p:nvSpPr>
          <p:spPr>
            <a:xfrm>
              <a:off x="2770979" y="4222706"/>
              <a:ext cx="950330" cy="673201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2" name="타원 31">
              <a:extLst>
                <a:ext uri="{FF2B5EF4-FFF2-40B4-BE49-F238E27FC236}">
                  <a16:creationId xmlns:a16="http://schemas.microsoft.com/office/drawing/2014/main" id="{BE54A751-B426-49F3-B51F-CBD774119EE4}"/>
                </a:ext>
              </a:extLst>
            </p:cNvPr>
            <p:cNvSpPr/>
            <p:nvPr/>
          </p:nvSpPr>
          <p:spPr>
            <a:xfrm>
              <a:off x="1733539" y="4218338"/>
              <a:ext cx="934866" cy="681936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타원 32">
              <a:extLst>
                <a:ext uri="{FF2B5EF4-FFF2-40B4-BE49-F238E27FC236}">
                  <a16:creationId xmlns:a16="http://schemas.microsoft.com/office/drawing/2014/main" id="{0684D871-46C2-D4BA-8654-DB079CCDCF4E}"/>
                </a:ext>
              </a:extLst>
            </p:cNvPr>
            <p:cNvSpPr/>
            <p:nvPr/>
          </p:nvSpPr>
          <p:spPr>
            <a:xfrm>
              <a:off x="1607825" y="3268912"/>
              <a:ext cx="1007738" cy="840693"/>
            </a:xfrm>
            <a:prstGeom prst="ellipse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35" name="직선 화살표 연결선 34">
              <a:extLst>
                <a:ext uri="{FF2B5EF4-FFF2-40B4-BE49-F238E27FC236}">
                  <a16:creationId xmlns:a16="http://schemas.microsoft.com/office/drawing/2014/main" id="{2D3914C5-110D-CB88-68E3-68893C85A79A}"/>
                </a:ext>
              </a:extLst>
            </p:cNvPr>
            <p:cNvCxnSpPr>
              <a:cxnSpLocks/>
              <a:endCxn id="33" idx="7"/>
            </p:cNvCxnSpPr>
            <p:nvPr/>
          </p:nvCxnSpPr>
          <p:spPr>
            <a:xfrm flipH="1">
              <a:off x="2467983" y="2942855"/>
              <a:ext cx="1045800" cy="449174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F26B6EA1-BB79-AA44-65A6-819407269686}"/>
                </a:ext>
              </a:extLst>
            </p:cNvPr>
            <p:cNvCxnSpPr>
              <a:cxnSpLocks/>
              <a:endCxn id="31" idx="0"/>
            </p:cNvCxnSpPr>
            <p:nvPr/>
          </p:nvCxnSpPr>
          <p:spPr>
            <a:xfrm flipH="1">
              <a:off x="3246144" y="2942114"/>
              <a:ext cx="261566" cy="1280592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화살표 연결선 42">
              <a:extLst>
                <a:ext uri="{FF2B5EF4-FFF2-40B4-BE49-F238E27FC236}">
                  <a16:creationId xmlns:a16="http://schemas.microsoft.com/office/drawing/2014/main" id="{9E795021-E79A-7896-AE5D-F1AB8B9CA045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2491967" y="2944018"/>
              <a:ext cx="1015743" cy="1359081"/>
            </a:xfrm>
            <a:prstGeom prst="straightConnector1">
              <a:avLst/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48" name="직선 화살표 연결선 47">
              <a:extLst>
                <a:ext uri="{FF2B5EF4-FFF2-40B4-BE49-F238E27FC236}">
                  <a16:creationId xmlns:a16="http://schemas.microsoft.com/office/drawing/2014/main" id="{C529EB72-2DE6-C15E-BA0B-8DC4FA505DAD}"/>
                </a:ext>
              </a:extLst>
            </p:cNvPr>
            <p:cNvCxnSpPr>
              <a:cxnSpLocks/>
            </p:cNvCxnSpPr>
            <p:nvPr/>
          </p:nvCxnSpPr>
          <p:spPr>
            <a:xfrm>
              <a:off x="1423810" y="5175244"/>
              <a:ext cx="295946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2" name="직선 화살표 연결선 51">
              <a:extLst>
                <a:ext uri="{FF2B5EF4-FFF2-40B4-BE49-F238E27FC236}">
                  <a16:creationId xmlns:a16="http://schemas.microsoft.com/office/drawing/2014/main" id="{5A3C324F-BE9C-4C51-7EE0-922564844FCC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1434360" y="2727642"/>
              <a:ext cx="0" cy="244063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sp>
          <p:nvSpPr>
            <p:cNvPr id="56" name="TextBox 55">
              <a:extLst>
                <a:ext uri="{FF2B5EF4-FFF2-40B4-BE49-F238E27FC236}">
                  <a16:creationId xmlns:a16="http://schemas.microsoft.com/office/drawing/2014/main" id="{2EB05E53-1E63-943B-13B2-864628BCB593}"/>
                </a:ext>
              </a:extLst>
            </p:cNvPr>
            <p:cNvSpPr txBox="1"/>
            <p:nvPr/>
          </p:nvSpPr>
          <p:spPr>
            <a:xfrm>
              <a:off x="2837144" y="2712539"/>
              <a:ext cx="1845377" cy="24622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000" dirty="0"/>
                <a:t>데이터가 밀집</a:t>
              </a:r>
              <a:r>
                <a:rPr lang="en-US" altLang="ko-KR" sz="1000" dirty="0"/>
                <a:t>(=</a:t>
              </a:r>
              <a:r>
                <a:rPr lang="ko-KR" altLang="en-US" sz="1000" dirty="0"/>
                <a:t>밀도가 높음</a:t>
              </a:r>
              <a:r>
                <a:rPr lang="en-US" altLang="ko-KR" sz="1000" dirty="0"/>
                <a:t>)</a:t>
              </a:r>
              <a:endParaRPr lang="ko-KR" altLang="en-US" dirty="0"/>
            </a:p>
          </p:txBody>
        </p:sp>
      </p:grpSp>
      <p:sp>
        <p:nvSpPr>
          <p:cNvPr id="58" name="TextBox 57">
            <a:extLst>
              <a:ext uri="{FF2B5EF4-FFF2-40B4-BE49-F238E27FC236}">
                <a16:creationId xmlns:a16="http://schemas.microsoft.com/office/drawing/2014/main" id="{C3035D3C-87EF-E5CD-3316-C192D6F080AE}"/>
              </a:ext>
            </a:extLst>
          </p:cNvPr>
          <p:cNvSpPr txBox="1"/>
          <p:nvPr/>
        </p:nvSpPr>
        <p:spPr>
          <a:xfrm>
            <a:off x="492380" y="4726684"/>
            <a:ext cx="7611379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노이즈</a:t>
            </a:r>
            <a:r>
              <a:rPr lang="en-US" altLang="ko-KR" sz="1600" baseline="30000" dirty="0" err="1">
                <a:highlight>
                  <a:srgbClr val="FFFF00"/>
                </a:highlight>
                <a:latin typeface="+mn-ea"/>
              </a:rPr>
              <a:t>nosie</a:t>
            </a:r>
            <a:r>
              <a:rPr lang="ko-KR" altLang="en-US" sz="1600" dirty="0">
                <a:latin typeface="+mn-ea"/>
              </a:rPr>
              <a:t>에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영향을 받지 않음 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평균 군집화에 비해 </a:t>
            </a:r>
            <a:r>
              <a:rPr lang="ko-KR" altLang="en-US" sz="1600" dirty="0" err="1">
                <a:solidFill>
                  <a:schemeClr val="accent2"/>
                </a:solidFill>
                <a:latin typeface="+mn-ea"/>
              </a:rPr>
              <a:t>연산량이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 많음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평균 군집화가 잘 처리하지 못하는 </a:t>
            </a:r>
            <a:r>
              <a:rPr lang="ko-KR" altLang="en-US" sz="1600" dirty="0">
                <a:solidFill>
                  <a:schemeClr val="accent2"/>
                </a:solidFill>
                <a:latin typeface="+mn-ea"/>
              </a:rPr>
              <a:t>오목하거나 볼록한 부분을 처리하는데 유용함</a:t>
            </a:r>
            <a:endParaRPr lang="en-US" altLang="ko-KR" sz="1600" dirty="0">
              <a:solidFill>
                <a:schemeClr val="accent2"/>
              </a:solidFill>
              <a:latin typeface="+mn-ea"/>
            </a:endParaRPr>
          </a:p>
        </p:txBody>
      </p:sp>
      <p:sp>
        <p:nvSpPr>
          <p:cNvPr id="60" name="슬라이드 번호 개체 틀 59">
            <a:extLst>
              <a:ext uri="{FF2B5EF4-FFF2-40B4-BE49-F238E27FC236}">
                <a16:creationId xmlns:a16="http://schemas.microsoft.com/office/drawing/2014/main" id="{4E6FE0FD-DFC1-5375-0DAD-89D309CB12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21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6546159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3" ma:contentTypeDescription="새 문서를 만듭니다." ma:contentTypeScope="" ma:versionID="28cbcafdac3f30e70652610c9925a7d7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729b06611442ccf9beff0dbaeb165c35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924DFC-B5DA-4401-A995-92F987D7B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C15374-D4B7-4C80-B5FD-E2ACE0F80983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df4c73b-aa3d-45f2-a515-8798c4d7911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16643</TotalTime>
  <Words>1006</Words>
  <Application>Microsoft Office PowerPoint</Application>
  <PresentationFormat>와이드스크린</PresentationFormat>
  <Paragraphs>220</Paragraphs>
  <Slides>21</Slides>
  <Notes>19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21</vt:i4>
      </vt:variant>
    </vt:vector>
  </HeadingPairs>
  <TitlesOfParts>
    <vt:vector size="27" baseType="lpstr">
      <vt:lpstr>Wingdings</vt:lpstr>
      <vt:lpstr>D2Coding</vt:lpstr>
      <vt:lpstr>나눔스퀘어 네오 Regular</vt:lpstr>
      <vt:lpstr>Arial</vt:lpstr>
      <vt:lpstr>나눔스퀘어 네오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209</cp:revision>
  <dcterms:created xsi:type="dcterms:W3CDTF">2022-03-07T11:10:45Z</dcterms:created>
  <dcterms:modified xsi:type="dcterms:W3CDTF">2023-12-05T05:48:54Z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